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44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1EB"/>
    <a:srgbClr val="E72582"/>
    <a:srgbClr val="AFCA0B"/>
    <a:srgbClr val="EF7D00"/>
    <a:srgbClr val="E6E6E6"/>
    <a:srgbClr val="FFBB00"/>
    <a:srgbClr val="0E2B63"/>
    <a:srgbClr val="052250"/>
    <a:srgbClr val="FBBA00"/>
    <a:srgbClr val="50AF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6" autoAdjust="0"/>
    <p:restoredTop sz="93324" autoAdjust="0"/>
  </p:normalViewPr>
  <p:slideViewPr>
    <p:cSldViewPr snapToGrid="0" snapToObjects="1">
      <p:cViewPr varScale="1">
        <p:scale>
          <a:sx n="113" d="100"/>
          <a:sy n="113" d="100"/>
        </p:scale>
        <p:origin x="618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JA SILJKOVIC" userId="39e101c0-f39a-41b9-99f3-69556d46ff5f" providerId="ADAL" clId="{E00BF6C2-4611-4EB5-B0C5-8A15211EBF9D}"/>
    <pc:docChg chg="modSld">
      <pc:chgData name="MARIJA SILJKOVIC" userId="39e101c0-f39a-41b9-99f3-69556d46ff5f" providerId="ADAL" clId="{E00BF6C2-4611-4EB5-B0C5-8A15211EBF9D}" dt="2024-09-25T07:00:16.128" v="68" actId="20577"/>
      <pc:docMkLst>
        <pc:docMk/>
      </pc:docMkLst>
      <pc:sldChg chg="modSp mod">
        <pc:chgData name="MARIJA SILJKOVIC" userId="39e101c0-f39a-41b9-99f3-69556d46ff5f" providerId="ADAL" clId="{E00BF6C2-4611-4EB5-B0C5-8A15211EBF9D}" dt="2024-09-25T07:00:16.128" v="68" actId="20577"/>
        <pc:sldMkLst>
          <pc:docMk/>
          <pc:sldMk cId="2444557181" sldId="441"/>
        </pc:sldMkLst>
        <pc:spChg chg="mod">
          <ac:chgData name="MARIJA SILJKOVIC" userId="39e101c0-f39a-41b9-99f3-69556d46ff5f" providerId="ADAL" clId="{E00BF6C2-4611-4EB5-B0C5-8A15211EBF9D}" dt="2024-09-25T07:00:16.128" v="68" actId="20577"/>
          <ac:spMkLst>
            <pc:docMk/>
            <pc:sldMk cId="2444557181" sldId="441"/>
            <ac:spMk id="32" creationId="{51F99D8E-328A-4937-9DD8-800FACA9CAEB}"/>
          </ac:spMkLst>
        </pc:spChg>
        <pc:spChg chg="mod">
          <ac:chgData name="MARIJA SILJKOVIC" userId="39e101c0-f39a-41b9-99f3-69556d46ff5f" providerId="ADAL" clId="{E00BF6C2-4611-4EB5-B0C5-8A15211EBF9D}" dt="2024-09-25T06:58:48.771" v="9" actId="255"/>
          <ac:spMkLst>
            <pc:docMk/>
            <pc:sldMk cId="2444557181" sldId="441"/>
            <ac:spMk id="36" creationId="{77C26175-F70C-4253-8F5E-3E1503A232C0}"/>
          </ac:spMkLst>
        </pc:spChg>
        <pc:spChg chg="mod">
          <ac:chgData name="MARIJA SILJKOVIC" userId="39e101c0-f39a-41b9-99f3-69556d46ff5f" providerId="ADAL" clId="{E00BF6C2-4611-4EB5-B0C5-8A15211EBF9D}" dt="2024-09-25T06:59:41.248" v="67" actId="20577"/>
          <ac:spMkLst>
            <pc:docMk/>
            <pc:sldMk cId="2444557181" sldId="441"/>
            <ac:spMk id="41" creationId="{3D4D6D1F-6BB6-4485-8A2C-230319454C73}"/>
          </ac:spMkLst>
        </pc:spChg>
        <pc:spChg chg="mod">
          <ac:chgData name="MARIJA SILJKOVIC" userId="39e101c0-f39a-41b9-99f3-69556d46ff5f" providerId="ADAL" clId="{E00BF6C2-4611-4EB5-B0C5-8A15211EBF9D}" dt="2024-09-25T06:59:17.006" v="39" actId="20577"/>
          <ac:spMkLst>
            <pc:docMk/>
            <pc:sldMk cId="2444557181" sldId="441"/>
            <ac:spMk id="42" creationId="{FCCF1E62-8746-496F-A82F-D201DA481ED3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4.3</c:v>
                </c:pt>
                <c:pt idx="1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A2-4278-A3C9-3776B03EBF5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2.4</c:v>
                </c:pt>
                <c:pt idx="1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A2-4278-A3C9-3776B03EBF5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2A2-4278-A3C9-3776B03EBF5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2A2-4278-A3C9-3776B03EBF5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5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2A2-4278-A3C9-3776B03EBF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9853552"/>
        <c:axId val="411246320"/>
      </c:barChart>
      <c:catAx>
        <c:axId val="629853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1246320"/>
        <c:crosses val="autoZero"/>
        <c:auto val="1"/>
        <c:lblAlgn val="ctr"/>
        <c:lblOffset val="100"/>
        <c:noMultiLvlLbl val="0"/>
      </c:catAx>
      <c:valAx>
        <c:axId val="411246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9853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313-4FA8-9417-4262B2F1A69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313-4FA8-9417-4262B2F1A69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313-4FA8-9417-4262B2F1A69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313-4FA8-9417-4262B2F1A69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313-4FA8-9417-4262B2F1A69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8313-4FA8-9417-4262B2F1A69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8313-4FA8-9417-4262B2F1A690}"/>
              </c:ext>
            </c:extLst>
          </c:dPt>
          <c:cat>
            <c:numRef>
              <c:f>Sheet1!$A$2:$A$8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2</c:v>
                </c:pt>
                <c:pt idx="1">
                  <c:v>4</c:v>
                </c:pt>
                <c:pt idx="2">
                  <c:v>3</c:v>
                </c:pt>
                <c:pt idx="3">
                  <c:v>1</c:v>
                </c:pt>
                <c:pt idx="4">
                  <c:v>5</c:v>
                </c:pt>
                <c:pt idx="5">
                  <c:v>1</c:v>
                </c:pt>
                <c:pt idx="6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313-4FA8-9417-4262B2F1A6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61BB11C-9055-1942-9762-7E3ED623878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Montserrat" panose="00000500000000000000" pitchFamily="50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A915E2-C8D8-3C47-9D81-8A7A4D74756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63B398-90F2-6E4B-BFE0-F9E02E1BC912}" type="datetimeFigureOut">
              <a:rPr lang="en-GB" smtClean="0">
                <a:latin typeface="Montserrat" panose="00000500000000000000" pitchFamily="50" charset="0"/>
              </a:rPr>
              <a:t>24/09/2024</a:t>
            </a:fld>
            <a:endParaRPr lang="en-GB" dirty="0">
              <a:latin typeface="Montserrat" panose="00000500000000000000" pitchFamily="50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9F393F-0970-6A45-B4F9-A3BFED26B9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Montserrat" panose="00000500000000000000" pitchFamily="50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5A6073-6343-574E-9202-17F227C62ED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5DC305-8675-4940-AD62-D9B01F51BE52}" type="slidenum">
              <a:rPr lang="en-GB" smtClean="0">
                <a:latin typeface="Montserrat" panose="00000500000000000000" pitchFamily="50" charset="0"/>
              </a:rPr>
              <a:t>‹#›</a:t>
            </a:fld>
            <a:endParaRPr lang="en-GB" dirty="0">
              <a:latin typeface="Montserrat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097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ontserrat" panose="00000500000000000000" pitchFamily="50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ontserrat" panose="00000500000000000000" pitchFamily="50" charset="0"/>
              </a:defRPr>
            </a:lvl1pPr>
          </a:lstStyle>
          <a:p>
            <a:fld id="{43B94849-6F3F-B544-B946-FDB57CF03D1F}" type="datetimeFigureOut">
              <a:rPr lang="en-GB" smtClean="0"/>
              <a:pPr/>
              <a:t>24/09/2024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ontserrat" panose="00000500000000000000" pitchFamily="50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ontserrat" panose="00000500000000000000" pitchFamily="50" charset="0"/>
              </a:defRPr>
            </a:lvl1pPr>
          </a:lstStyle>
          <a:p>
            <a:fld id="{4861723C-7720-FF4A-B51C-59A4DFEFBC5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6655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Montserrat" panose="00000500000000000000" pitchFamily="50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ontserrat" panose="00000500000000000000" pitchFamily="50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ontserrat" panose="00000500000000000000" pitchFamily="50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ontserrat" panose="00000500000000000000" pitchFamily="50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ontserrat" panose="00000500000000000000" pitchFamily="50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 Placeholder">
    <p:bg>
      <p:bgPr>
        <a:solidFill>
          <a:srgbClr val="FFBB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>
            <a:extLst>
              <a:ext uri="{FF2B5EF4-FFF2-40B4-BE49-F238E27FC236}">
                <a16:creationId xmlns:a16="http://schemas.microsoft.com/office/drawing/2014/main" id="{3C4BF47A-48B0-4F99-ADE7-11AE94F9E6B4}"/>
              </a:ext>
            </a:extLst>
          </p:cNvPr>
          <p:cNvSpPr/>
          <p:nvPr userDrawn="1"/>
        </p:nvSpPr>
        <p:spPr>
          <a:xfrm>
            <a:off x="0" y="6339600"/>
            <a:ext cx="12192000" cy="518400"/>
          </a:xfrm>
          <a:prstGeom prst="rect">
            <a:avLst/>
          </a:prstGeom>
          <a:solidFill>
            <a:srgbClr val="0E2B6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 panose="00000500000000000000" pitchFamily="50" charset="0"/>
              <a:ea typeface="+mn-ea"/>
              <a:cs typeface="+mn-cs"/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078BC74-9A35-9E44-98AB-0D422928F295}"/>
              </a:ext>
            </a:extLst>
          </p:cNvPr>
          <p:cNvGrpSpPr/>
          <p:nvPr userDrawn="1"/>
        </p:nvGrpSpPr>
        <p:grpSpPr>
          <a:xfrm>
            <a:off x="-900" y="4585600"/>
            <a:ext cx="12193800" cy="2094600"/>
            <a:chOff x="-900" y="4585600"/>
            <a:chExt cx="12193800" cy="2094600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5E42CD08-AC06-9B4C-A208-E2235BD1EE9B}"/>
                </a:ext>
              </a:extLst>
            </p:cNvPr>
            <p:cNvSpPr/>
            <p:nvPr userDrawn="1"/>
          </p:nvSpPr>
          <p:spPr>
            <a:xfrm>
              <a:off x="-900" y="4666019"/>
              <a:ext cx="12193800" cy="2014181"/>
            </a:xfrm>
            <a:prstGeom prst="rect">
              <a:avLst/>
            </a:pr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2C16D25D-1866-8741-89E2-FD25A9830067}"/>
                </a:ext>
              </a:extLst>
            </p:cNvPr>
            <p:cNvSpPr/>
            <p:nvPr userDrawn="1"/>
          </p:nvSpPr>
          <p:spPr>
            <a:xfrm>
              <a:off x="-900" y="4585600"/>
              <a:ext cx="12193800" cy="54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49" name="Subtitle 2">
            <a:extLst>
              <a:ext uri="{FF2B5EF4-FFF2-40B4-BE49-F238E27FC236}">
                <a16:creationId xmlns:a16="http://schemas.microsoft.com/office/drawing/2014/main" id="{108E6D94-A2A5-CD4A-BBEF-3561B8D77E0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64002" y="4673098"/>
            <a:ext cx="6901326" cy="365004"/>
          </a:xfrm>
        </p:spPr>
        <p:txBody>
          <a:bodyPr lIns="0" tIns="0" rIns="0" bIns="0" anchor="ctr">
            <a:noAutofit/>
          </a:bodyPr>
          <a:lstStyle>
            <a:lvl1pPr marL="0" indent="0" algn="l"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Place your subtitle here</a:t>
            </a:r>
          </a:p>
        </p:txBody>
      </p:sp>
      <p:sp>
        <p:nvSpPr>
          <p:cNvPr id="24" name="Date Placeholder 23">
            <a:extLst>
              <a:ext uri="{FF2B5EF4-FFF2-40B4-BE49-F238E27FC236}">
                <a16:creationId xmlns:a16="http://schemas.microsoft.com/office/drawing/2014/main" id="{4662876D-27A8-DB45-B39D-DA925DAF02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705008" y="4675815"/>
            <a:ext cx="1519391" cy="35957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Montserrat" panose="020B0604020202020204" pitchFamily="34" charset="0"/>
              <a:buNone/>
              <a:defRPr lang="en-GB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1AE9194-0F7E-B147-9942-B1B4FEA243DD}" type="datetime4">
              <a:rPr lang="en-GB" smtClean="0"/>
              <a:t>24 September 2024</a:t>
            </a:fld>
            <a:endParaRPr lang="en-GB" dirty="0"/>
          </a:p>
        </p:txBody>
      </p:sp>
      <p:grpSp>
        <p:nvGrpSpPr>
          <p:cNvPr id="33" name="Graphic 29">
            <a:extLst>
              <a:ext uri="{FF2B5EF4-FFF2-40B4-BE49-F238E27FC236}">
                <a16:creationId xmlns:a16="http://schemas.microsoft.com/office/drawing/2014/main" id="{EE48FD84-B354-40E6-B3CB-567735873DF4}"/>
              </a:ext>
            </a:extLst>
          </p:cNvPr>
          <p:cNvGrpSpPr/>
          <p:nvPr userDrawn="1"/>
        </p:nvGrpSpPr>
        <p:grpSpPr>
          <a:xfrm>
            <a:off x="-600" y="6698762"/>
            <a:ext cx="12184309" cy="159238"/>
            <a:chOff x="-600" y="6685200"/>
            <a:chExt cx="12184309" cy="160457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7CE69665-1E2B-47E0-A509-9521A234575A}"/>
                </a:ext>
              </a:extLst>
            </p:cNvPr>
            <p:cNvSpPr/>
            <p:nvPr/>
          </p:nvSpPr>
          <p:spPr>
            <a:xfrm>
              <a:off x="10572556" y="6685200"/>
              <a:ext cx="647764" cy="160457"/>
            </a:xfrm>
            <a:custGeom>
              <a:avLst/>
              <a:gdLst>
                <a:gd name="connsiteX0" fmla="*/ 0 w 647763"/>
                <a:gd name="connsiteY0" fmla="*/ 0 h 160457"/>
                <a:gd name="connsiteX1" fmla="*/ 649288 w 647763"/>
                <a:gd name="connsiteY1" fmla="*/ 0 h 160457"/>
                <a:gd name="connsiteX2" fmla="*/ 649288 w 647763"/>
                <a:gd name="connsiteY2" fmla="*/ 167986 h 160457"/>
                <a:gd name="connsiteX3" fmla="*/ 0 w 647763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7763" h="160457">
                  <a:moveTo>
                    <a:pt x="0" y="0"/>
                  </a:moveTo>
                  <a:lnTo>
                    <a:pt x="649288" y="0"/>
                  </a:lnTo>
                  <a:lnTo>
                    <a:pt x="649288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AFCA0B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53A3DA6-C590-4F04-8783-C0832E6A1B1A}"/>
                </a:ext>
              </a:extLst>
            </p:cNvPr>
            <p:cNvSpPr/>
            <p:nvPr/>
          </p:nvSpPr>
          <p:spPr>
            <a:xfrm>
              <a:off x="9707092" y="6685200"/>
              <a:ext cx="876386" cy="160457"/>
            </a:xfrm>
            <a:custGeom>
              <a:avLst/>
              <a:gdLst>
                <a:gd name="connsiteX0" fmla="*/ 0 w 876386"/>
                <a:gd name="connsiteY0" fmla="*/ 0 h 160457"/>
                <a:gd name="connsiteX1" fmla="*/ 878418 w 876386"/>
                <a:gd name="connsiteY1" fmla="*/ 0 h 160457"/>
                <a:gd name="connsiteX2" fmla="*/ 878418 w 876386"/>
                <a:gd name="connsiteY2" fmla="*/ 167986 h 160457"/>
                <a:gd name="connsiteX3" fmla="*/ 0 w 876386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6386" h="160457">
                  <a:moveTo>
                    <a:pt x="0" y="0"/>
                  </a:moveTo>
                  <a:lnTo>
                    <a:pt x="878418" y="0"/>
                  </a:lnTo>
                  <a:lnTo>
                    <a:pt x="878418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50AF47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897E60AF-4A61-49A1-A00D-973F4DAA2A20}"/>
                </a:ext>
              </a:extLst>
            </p:cNvPr>
            <p:cNvSpPr/>
            <p:nvPr/>
          </p:nvSpPr>
          <p:spPr>
            <a:xfrm>
              <a:off x="-600" y="6685200"/>
              <a:ext cx="3721466" cy="160457"/>
            </a:xfrm>
            <a:custGeom>
              <a:avLst/>
              <a:gdLst>
                <a:gd name="connsiteX0" fmla="*/ 0 w 3721466"/>
                <a:gd name="connsiteY0" fmla="*/ 0 h 160457"/>
                <a:gd name="connsiteX1" fmla="*/ 3729849 w 3721466"/>
                <a:gd name="connsiteY1" fmla="*/ 0 h 160457"/>
                <a:gd name="connsiteX2" fmla="*/ 3729849 w 3721466"/>
                <a:gd name="connsiteY2" fmla="*/ 167986 h 160457"/>
                <a:gd name="connsiteX3" fmla="*/ 0 w 3721466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1466" h="160457">
                  <a:moveTo>
                    <a:pt x="0" y="0"/>
                  </a:moveTo>
                  <a:lnTo>
                    <a:pt x="3729849" y="0"/>
                  </a:lnTo>
                  <a:lnTo>
                    <a:pt x="3729849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0E2B63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9B9E9E6-A7F5-4930-AB8B-1D72286B6E71}"/>
                </a:ext>
              </a:extLst>
            </p:cNvPr>
            <p:cNvSpPr/>
            <p:nvPr/>
          </p:nvSpPr>
          <p:spPr>
            <a:xfrm>
              <a:off x="11828074" y="6685200"/>
              <a:ext cx="355635" cy="160457"/>
            </a:xfrm>
            <a:custGeom>
              <a:avLst/>
              <a:gdLst>
                <a:gd name="connsiteX0" fmla="*/ 0 w 355635"/>
                <a:gd name="connsiteY0" fmla="*/ 0 h 160457"/>
                <a:gd name="connsiteX1" fmla="*/ 365669 w 355635"/>
                <a:gd name="connsiteY1" fmla="*/ 0 h 160457"/>
                <a:gd name="connsiteX2" fmla="*/ 365669 w 355635"/>
                <a:gd name="connsiteY2" fmla="*/ 167986 h 160457"/>
                <a:gd name="connsiteX3" fmla="*/ 0 w 355635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5635" h="160457">
                  <a:moveTo>
                    <a:pt x="0" y="0"/>
                  </a:moveTo>
                  <a:lnTo>
                    <a:pt x="365669" y="0"/>
                  </a:lnTo>
                  <a:lnTo>
                    <a:pt x="365669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E72582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F1CAF79A-8D5E-4855-9B5A-9EF9D6CB7EA6}"/>
                </a:ext>
              </a:extLst>
            </p:cNvPr>
            <p:cNvSpPr/>
            <p:nvPr/>
          </p:nvSpPr>
          <p:spPr>
            <a:xfrm>
              <a:off x="11218668" y="6685200"/>
              <a:ext cx="609660" cy="160457"/>
            </a:xfrm>
            <a:custGeom>
              <a:avLst/>
              <a:gdLst>
                <a:gd name="connsiteX0" fmla="*/ 0 w 609660"/>
                <a:gd name="connsiteY0" fmla="*/ 0 h 160457"/>
                <a:gd name="connsiteX1" fmla="*/ 610168 w 609660"/>
                <a:gd name="connsiteY1" fmla="*/ 0 h 160457"/>
                <a:gd name="connsiteX2" fmla="*/ 610168 w 609660"/>
                <a:gd name="connsiteY2" fmla="*/ 167986 h 160457"/>
                <a:gd name="connsiteX3" fmla="*/ 0 w 609660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9660" h="160457">
                  <a:moveTo>
                    <a:pt x="0" y="0"/>
                  </a:moveTo>
                  <a:lnTo>
                    <a:pt x="610168" y="0"/>
                  </a:lnTo>
                  <a:lnTo>
                    <a:pt x="610168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5A328A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D12D6014-BC98-4692-91B9-553978633CD8}"/>
                </a:ext>
              </a:extLst>
            </p:cNvPr>
            <p:cNvSpPr/>
            <p:nvPr/>
          </p:nvSpPr>
          <p:spPr>
            <a:xfrm>
              <a:off x="8926982" y="6685200"/>
              <a:ext cx="774776" cy="160457"/>
            </a:xfrm>
            <a:custGeom>
              <a:avLst/>
              <a:gdLst>
                <a:gd name="connsiteX0" fmla="*/ 0 w 774776"/>
                <a:gd name="connsiteY0" fmla="*/ 0 h 160457"/>
                <a:gd name="connsiteX1" fmla="*/ 782524 w 774776"/>
                <a:gd name="connsiteY1" fmla="*/ 0 h 160457"/>
                <a:gd name="connsiteX2" fmla="*/ 782524 w 774776"/>
                <a:gd name="connsiteY2" fmla="*/ 167986 h 160457"/>
                <a:gd name="connsiteX3" fmla="*/ 0 w 774776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4776" h="160457">
                  <a:moveTo>
                    <a:pt x="0" y="0"/>
                  </a:moveTo>
                  <a:lnTo>
                    <a:pt x="782524" y="0"/>
                  </a:lnTo>
                  <a:lnTo>
                    <a:pt x="782524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FBBA00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E9D8D101-57EA-42FC-BE13-801F1160C7CA}"/>
                </a:ext>
              </a:extLst>
            </p:cNvPr>
            <p:cNvSpPr/>
            <p:nvPr/>
          </p:nvSpPr>
          <p:spPr>
            <a:xfrm>
              <a:off x="7890941" y="6685200"/>
              <a:ext cx="1028801" cy="160457"/>
            </a:xfrm>
            <a:custGeom>
              <a:avLst/>
              <a:gdLst>
                <a:gd name="connsiteX0" fmla="*/ 0 w 1028801"/>
                <a:gd name="connsiteY0" fmla="*/ 0 h 160457"/>
                <a:gd name="connsiteX1" fmla="*/ 1038454 w 1028801"/>
                <a:gd name="connsiteY1" fmla="*/ 0 h 160457"/>
                <a:gd name="connsiteX2" fmla="*/ 1038454 w 1028801"/>
                <a:gd name="connsiteY2" fmla="*/ 167986 h 160457"/>
                <a:gd name="connsiteX3" fmla="*/ 0 w 1028801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8801" h="160457">
                  <a:moveTo>
                    <a:pt x="0" y="0"/>
                  </a:moveTo>
                  <a:lnTo>
                    <a:pt x="1038454" y="0"/>
                  </a:lnTo>
                  <a:lnTo>
                    <a:pt x="1038454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EF7D00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36EBBC35-C672-4CED-9CBD-FD9D972F04F3}"/>
                </a:ext>
              </a:extLst>
            </p:cNvPr>
            <p:cNvSpPr/>
            <p:nvPr/>
          </p:nvSpPr>
          <p:spPr>
            <a:xfrm>
              <a:off x="6360186" y="6685200"/>
              <a:ext cx="1524150" cy="160457"/>
            </a:xfrm>
            <a:custGeom>
              <a:avLst/>
              <a:gdLst>
                <a:gd name="connsiteX0" fmla="*/ 0 w 1524150"/>
                <a:gd name="connsiteY0" fmla="*/ 0 h 160457"/>
                <a:gd name="connsiteX1" fmla="*/ 1532279 w 1524150"/>
                <a:gd name="connsiteY1" fmla="*/ 0 h 160457"/>
                <a:gd name="connsiteX2" fmla="*/ 1532279 w 1524150"/>
                <a:gd name="connsiteY2" fmla="*/ 167986 h 160457"/>
                <a:gd name="connsiteX3" fmla="*/ 0 w 1524150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150" h="160457">
                  <a:moveTo>
                    <a:pt x="0" y="0"/>
                  </a:moveTo>
                  <a:lnTo>
                    <a:pt x="1532279" y="0"/>
                  </a:lnTo>
                  <a:lnTo>
                    <a:pt x="1532279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00B1EB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8ABB6FC-078B-4672-8B7F-A06A05DB3DC9}"/>
                </a:ext>
              </a:extLst>
            </p:cNvPr>
            <p:cNvSpPr/>
            <p:nvPr/>
          </p:nvSpPr>
          <p:spPr>
            <a:xfrm>
              <a:off x="3716421" y="6685200"/>
              <a:ext cx="2641860" cy="160457"/>
            </a:xfrm>
            <a:custGeom>
              <a:avLst/>
              <a:gdLst>
                <a:gd name="connsiteX0" fmla="*/ 0 w 2641860"/>
                <a:gd name="connsiteY0" fmla="*/ 0 h 160457"/>
                <a:gd name="connsiteX1" fmla="*/ 2643765 w 2641860"/>
                <a:gd name="connsiteY1" fmla="*/ 0 h 160457"/>
                <a:gd name="connsiteX2" fmla="*/ 2643765 w 2641860"/>
                <a:gd name="connsiteY2" fmla="*/ 167986 h 160457"/>
                <a:gd name="connsiteX3" fmla="*/ 0 w 2641860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41860" h="160457">
                  <a:moveTo>
                    <a:pt x="0" y="0"/>
                  </a:moveTo>
                  <a:lnTo>
                    <a:pt x="2643765" y="0"/>
                  </a:lnTo>
                  <a:lnTo>
                    <a:pt x="2643765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004F9F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</p:grpSp>
      <p:pic>
        <p:nvPicPr>
          <p:cNvPr id="22" name="Graphic 21">
            <a:extLst>
              <a:ext uri="{FF2B5EF4-FFF2-40B4-BE49-F238E27FC236}">
                <a16:creationId xmlns:a16="http://schemas.microsoft.com/office/drawing/2014/main" id="{944B1E6E-662E-4643-8911-866B220E9D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8146" y="5958522"/>
            <a:ext cx="1440254" cy="609990"/>
          </a:xfrm>
          <a:prstGeom prst="rect">
            <a:avLst/>
          </a:prstGeom>
        </p:spPr>
      </p:pic>
      <p:sp>
        <p:nvSpPr>
          <p:cNvPr id="55" name="Picture Placeholder 2">
            <a:extLst>
              <a:ext uri="{FF2B5EF4-FFF2-40B4-BE49-F238E27FC236}">
                <a16:creationId xmlns:a16="http://schemas.microsoft.com/office/drawing/2014/main" id="{946D30F2-A85A-42BA-880A-DD77F376A64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-1800" y="0"/>
            <a:ext cx="12193800" cy="4590000"/>
          </a:xfrm>
          <a:solidFill>
            <a:srgbClr val="FFBB00"/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GB" dirty="0"/>
              <a:t>Add your own image then ‘Send to Back’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E93F58D3-CD65-47E2-AC9F-6ECEBDAFFC7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9935" y="1394084"/>
            <a:ext cx="6945394" cy="3007141"/>
          </a:xfrm>
        </p:spPr>
        <p:txBody>
          <a:bodyPr lIns="0" tIns="0" rIns="0" bIns="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6600" b="1" kern="1200" spc="-150" noProof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noProof="0" dirty="0"/>
              <a:t>Place presentation title here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E740B88C-10FF-47E1-9966-29BDBAA6724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678528" y="5946055"/>
            <a:ext cx="1175776" cy="591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8965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1Col Colour Background">
    <p:bg>
      <p:bgPr>
        <a:solidFill>
          <a:srgbClr val="FFBB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4DBC8290-DFDF-DF4B-AC66-B11D38FB3855}"/>
              </a:ext>
            </a:extLst>
          </p:cNvPr>
          <p:cNvSpPr/>
          <p:nvPr userDrawn="1"/>
        </p:nvSpPr>
        <p:spPr>
          <a:xfrm>
            <a:off x="0" y="6339600"/>
            <a:ext cx="12192000" cy="5184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 panose="00000500000000000000" pitchFamily="50" charset="0"/>
              <a:ea typeface="+mn-ea"/>
              <a:cs typeface="+mn-cs"/>
            </a:endParaRPr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4267239E-9F22-6C4A-8FCF-BCF68A416B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0735" y="479181"/>
            <a:ext cx="8734274" cy="49554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Place headline here</a:t>
            </a:r>
            <a:endParaRPr lang="en-US" dirty="0"/>
          </a:p>
        </p:txBody>
      </p:sp>
      <p:sp>
        <p:nvSpPr>
          <p:cNvPr id="32" name="Content Placeholder 31">
            <a:extLst>
              <a:ext uri="{FF2B5EF4-FFF2-40B4-BE49-F238E27FC236}">
                <a16:creationId xmlns:a16="http://schemas.microsoft.com/office/drawing/2014/main" id="{70E31B46-83DA-B24E-A8E0-0E70659E6B5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71550" y="1302186"/>
            <a:ext cx="10247313" cy="42533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Place text here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grpSp>
        <p:nvGrpSpPr>
          <p:cNvPr id="12" name="Graphic 29">
            <a:extLst>
              <a:ext uri="{FF2B5EF4-FFF2-40B4-BE49-F238E27FC236}">
                <a16:creationId xmlns:a16="http://schemas.microsoft.com/office/drawing/2014/main" id="{D5C75520-FC38-4102-A714-63853BDA6E30}"/>
              </a:ext>
            </a:extLst>
          </p:cNvPr>
          <p:cNvGrpSpPr/>
          <p:nvPr userDrawn="1"/>
        </p:nvGrpSpPr>
        <p:grpSpPr>
          <a:xfrm>
            <a:off x="-600" y="6698762"/>
            <a:ext cx="12184309" cy="159238"/>
            <a:chOff x="-600" y="6685200"/>
            <a:chExt cx="12184309" cy="160457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ADCDACF-6CEC-4216-8A70-872DEFA7E9B0}"/>
                </a:ext>
              </a:extLst>
            </p:cNvPr>
            <p:cNvSpPr/>
            <p:nvPr/>
          </p:nvSpPr>
          <p:spPr>
            <a:xfrm>
              <a:off x="10572556" y="6685200"/>
              <a:ext cx="647764" cy="160457"/>
            </a:xfrm>
            <a:custGeom>
              <a:avLst/>
              <a:gdLst>
                <a:gd name="connsiteX0" fmla="*/ 0 w 647763"/>
                <a:gd name="connsiteY0" fmla="*/ 0 h 160457"/>
                <a:gd name="connsiteX1" fmla="*/ 649288 w 647763"/>
                <a:gd name="connsiteY1" fmla="*/ 0 h 160457"/>
                <a:gd name="connsiteX2" fmla="*/ 649288 w 647763"/>
                <a:gd name="connsiteY2" fmla="*/ 167986 h 160457"/>
                <a:gd name="connsiteX3" fmla="*/ 0 w 647763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7763" h="160457">
                  <a:moveTo>
                    <a:pt x="0" y="0"/>
                  </a:moveTo>
                  <a:lnTo>
                    <a:pt x="649288" y="0"/>
                  </a:lnTo>
                  <a:lnTo>
                    <a:pt x="649288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AFCA0B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2F01B7A-AE99-466E-B24B-5D752292B373}"/>
                </a:ext>
              </a:extLst>
            </p:cNvPr>
            <p:cNvSpPr/>
            <p:nvPr/>
          </p:nvSpPr>
          <p:spPr>
            <a:xfrm>
              <a:off x="9707092" y="6685200"/>
              <a:ext cx="876386" cy="160457"/>
            </a:xfrm>
            <a:custGeom>
              <a:avLst/>
              <a:gdLst>
                <a:gd name="connsiteX0" fmla="*/ 0 w 876386"/>
                <a:gd name="connsiteY0" fmla="*/ 0 h 160457"/>
                <a:gd name="connsiteX1" fmla="*/ 878418 w 876386"/>
                <a:gd name="connsiteY1" fmla="*/ 0 h 160457"/>
                <a:gd name="connsiteX2" fmla="*/ 878418 w 876386"/>
                <a:gd name="connsiteY2" fmla="*/ 167986 h 160457"/>
                <a:gd name="connsiteX3" fmla="*/ 0 w 876386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6386" h="160457">
                  <a:moveTo>
                    <a:pt x="0" y="0"/>
                  </a:moveTo>
                  <a:lnTo>
                    <a:pt x="878418" y="0"/>
                  </a:lnTo>
                  <a:lnTo>
                    <a:pt x="878418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50AF47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68DC4AC-F5AD-4EFA-9D49-3127200A11C5}"/>
                </a:ext>
              </a:extLst>
            </p:cNvPr>
            <p:cNvSpPr/>
            <p:nvPr/>
          </p:nvSpPr>
          <p:spPr>
            <a:xfrm>
              <a:off x="-600" y="6685200"/>
              <a:ext cx="3721466" cy="160457"/>
            </a:xfrm>
            <a:custGeom>
              <a:avLst/>
              <a:gdLst>
                <a:gd name="connsiteX0" fmla="*/ 0 w 3721466"/>
                <a:gd name="connsiteY0" fmla="*/ 0 h 160457"/>
                <a:gd name="connsiteX1" fmla="*/ 3729849 w 3721466"/>
                <a:gd name="connsiteY1" fmla="*/ 0 h 160457"/>
                <a:gd name="connsiteX2" fmla="*/ 3729849 w 3721466"/>
                <a:gd name="connsiteY2" fmla="*/ 167986 h 160457"/>
                <a:gd name="connsiteX3" fmla="*/ 0 w 3721466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1466" h="160457">
                  <a:moveTo>
                    <a:pt x="0" y="0"/>
                  </a:moveTo>
                  <a:lnTo>
                    <a:pt x="3729849" y="0"/>
                  </a:lnTo>
                  <a:lnTo>
                    <a:pt x="3729849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0E2B63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0E6373C-4A0E-403E-8499-7DE1C3AE68EA}"/>
                </a:ext>
              </a:extLst>
            </p:cNvPr>
            <p:cNvSpPr/>
            <p:nvPr/>
          </p:nvSpPr>
          <p:spPr>
            <a:xfrm>
              <a:off x="11828074" y="6685200"/>
              <a:ext cx="355635" cy="160457"/>
            </a:xfrm>
            <a:custGeom>
              <a:avLst/>
              <a:gdLst>
                <a:gd name="connsiteX0" fmla="*/ 0 w 355635"/>
                <a:gd name="connsiteY0" fmla="*/ 0 h 160457"/>
                <a:gd name="connsiteX1" fmla="*/ 365669 w 355635"/>
                <a:gd name="connsiteY1" fmla="*/ 0 h 160457"/>
                <a:gd name="connsiteX2" fmla="*/ 365669 w 355635"/>
                <a:gd name="connsiteY2" fmla="*/ 167986 h 160457"/>
                <a:gd name="connsiteX3" fmla="*/ 0 w 355635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5635" h="160457">
                  <a:moveTo>
                    <a:pt x="0" y="0"/>
                  </a:moveTo>
                  <a:lnTo>
                    <a:pt x="365669" y="0"/>
                  </a:lnTo>
                  <a:lnTo>
                    <a:pt x="365669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E72582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B70BD408-2447-4321-8DD1-5086A01C9E88}"/>
                </a:ext>
              </a:extLst>
            </p:cNvPr>
            <p:cNvSpPr/>
            <p:nvPr/>
          </p:nvSpPr>
          <p:spPr>
            <a:xfrm>
              <a:off x="11218668" y="6685200"/>
              <a:ext cx="609660" cy="160457"/>
            </a:xfrm>
            <a:custGeom>
              <a:avLst/>
              <a:gdLst>
                <a:gd name="connsiteX0" fmla="*/ 0 w 609660"/>
                <a:gd name="connsiteY0" fmla="*/ 0 h 160457"/>
                <a:gd name="connsiteX1" fmla="*/ 610168 w 609660"/>
                <a:gd name="connsiteY1" fmla="*/ 0 h 160457"/>
                <a:gd name="connsiteX2" fmla="*/ 610168 w 609660"/>
                <a:gd name="connsiteY2" fmla="*/ 167986 h 160457"/>
                <a:gd name="connsiteX3" fmla="*/ 0 w 609660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9660" h="160457">
                  <a:moveTo>
                    <a:pt x="0" y="0"/>
                  </a:moveTo>
                  <a:lnTo>
                    <a:pt x="610168" y="0"/>
                  </a:lnTo>
                  <a:lnTo>
                    <a:pt x="610168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5A328A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747D0458-E90D-422C-A528-E5BC6CD91414}"/>
                </a:ext>
              </a:extLst>
            </p:cNvPr>
            <p:cNvSpPr/>
            <p:nvPr/>
          </p:nvSpPr>
          <p:spPr>
            <a:xfrm>
              <a:off x="8926982" y="6685200"/>
              <a:ext cx="774776" cy="160457"/>
            </a:xfrm>
            <a:custGeom>
              <a:avLst/>
              <a:gdLst>
                <a:gd name="connsiteX0" fmla="*/ 0 w 774776"/>
                <a:gd name="connsiteY0" fmla="*/ 0 h 160457"/>
                <a:gd name="connsiteX1" fmla="*/ 782524 w 774776"/>
                <a:gd name="connsiteY1" fmla="*/ 0 h 160457"/>
                <a:gd name="connsiteX2" fmla="*/ 782524 w 774776"/>
                <a:gd name="connsiteY2" fmla="*/ 167986 h 160457"/>
                <a:gd name="connsiteX3" fmla="*/ 0 w 774776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4776" h="160457">
                  <a:moveTo>
                    <a:pt x="0" y="0"/>
                  </a:moveTo>
                  <a:lnTo>
                    <a:pt x="782524" y="0"/>
                  </a:lnTo>
                  <a:lnTo>
                    <a:pt x="782524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FBBA00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7B3F4D4-6B1C-45F5-9AD9-5C2F30BFEB0B}"/>
                </a:ext>
              </a:extLst>
            </p:cNvPr>
            <p:cNvSpPr/>
            <p:nvPr/>
          </p:nvSpPr>
          <p:spPr>
            <a:xfrm>
              <a:off x="7890941" y="6685200"/>
              <a:ext cx="1028801" cy="160457"/>
            </a:xfrm>
            <a:custGeom>
              <a:avLst/>
              <a:gdLst>
                <a:gd name="connsiteX0" fmla="*/ 0 w 1028801"/>
                <a:gd name="connsiteY0" fmla="*/ 0 h 160457"/>
                <a:gd name="connsiteX1" fmla="*/ 1038454 w 1028801"/>
                <a:gd name="connsiteY1" fmla="*/ 0 h 160457"/>
                <a:gd name="connsiteX2" fmla="*/ 1038454 w 1028801"/>
                <a:gd name="connsiteY2" fmla="*/ 167986 h 160457"/>
                <a:gd name="connsiteX3" fmla="*/ 0 w 1028801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8801" h="160457">
                  <a:moveTo>
                    <a:pt x="0" y="0"/>
                  </a:moveTo>
                  <a:lnTo>
                    <a:pt x="1038454" y="0"/>
                  </a:lnTo>
                  <a:lnTo>
                    <a:pt x="1038454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EF7D00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D819A133-F8CF-4FA6-AC01-245172F0D730}"/>
                </a:ext>
              </a:extLst>
            </p:cNvPr>
            <p:cNvSpPr/>
            <p:nvPr/>
          </p:nvSpPr>
          <p:spPr>
            <a:xfrm>
              <a:off x="6360186" y="6685200"/>
              <a:ext cx="1524150" cy="160457"/>
            </a:xfrm>
            <a:custGeom>
              <a:avLst/>
              <a:gdLst>
                <a:gd name="connsiteX0" fmla="*/ 0 w 1524150"/>
                <a:gd name="connsiteY0" fmla="*/ 0 h 160457"/>
                <a:gd name="connsiteX1" fmla="*/ 1532279 w 1524150"/>
                <a:gd name="connsiteY1" fmla="*/ 0 h 160457"/>
                <a:gd name="connsiteX2" fmla="*/ 1532279 w 1524150"/>
                <a:gd name="connsiteY2" fmla="*/ 167986 h 160457"/>
                <a:gd name="connsiteX3" fmla="*/ 0 w 1524150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150" h="160457">
                  <a:moveTo>
                    <a:pt x="0" y="0"/>
                  </a:moveTo>
                  <a:lnTo>
                    <a:pt x="1532279" y="0"/>
                  </a:lnTo>
                  <a:lnTo>
                    <a:pt x="1532279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00B1EB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2E26EDC-B9A7-4A69-94B8-38063E5D243E}"/>
                </a:ext>
              </a:extLst>
            </p:cNvPr>
            <p:cNvSpPr/>
            <p:nvPr/>
          </p:nvSpPr>
          <p:spPr>
            <a:xfrm>
              <a:off x="3716421" y="6685200"/>
              <a:ext cx="2641860" cy="160457"/>
            </a:xfrm>
            <a:custGeom>
              <a:avLst/>
              <a:gdLst>
                <a:gd name="connsiteX0" fmla="*/ 0 w 2641860"/>
                <a:gd name="connsiteY0" fmla="*/ 0 h 160457"/>
                <a:gd name="connsiteX1" fmla="*/ 2643765 w 2641860"/>
                <a:gd name="connsiteY1" fmla="*/ 0 h 160457"/>
                <a:gd name="connsiteX2" fmla="*/ 2643765 w 2641860"/>
                <a:gd name="connsiteY2" fmla="*/ 167986 h 160457"/>
                <a:gd name="connsiteX3" fmla="*/ 0 w 2641860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41860" h="160457">
                  <a:moveTo>
                    <a:pt x="0" y="0"/>
                  </a:moveTo>
                  <a:lnTo>
                    <a:pt x="2643765" y="0"/>
                  </a:lnTo>
                  <a:lnTo>
                    <a:pt x="2643765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004F9F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</p:grpSp>
      <p:pic>
        <p:nvPicPr>
          <p:cNvPr id="27" name="Graphic 26">
            <a:extLst>
              <a:ext uri="{FF2B5EF4-FFF2-40B4-BE49-F238E27FC236}">
                <a16:creationId xmlns:a16="http://schemas.microsoft.com/office/drawing/2014/main" id="{927349F0-190E-4E2B-BB9B-74A2DCCFC7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15595" y="282609"/>
            <a:ext cx="1440254" cy="609990"/>
          </a:xfrm>
          <a:prstGeom prst="rect">
            <a:avLst/>
          </a:prstGeom>
        </p:spPr>
      </p:pic>
      <p:pic>
        <p:nvPicPr>
          <p:cNvPr id="25" name="Graphic 24">
            <a:extLst>
              <a:ext uri="{FF2B5EF4-FFF2-40B4-BE49-F238E27FC236}">
                <a16:creationId xmlns:a16="http://schemas.microsoft.com/office/drawing/2014/main" id="{7428F5EE-1232-4CE7-BA6B-D5A588C41A1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7861" y="5586413"/>
            <a:ext cx="1139918" cy="573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3825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nt Slide 1Col Colour Background">
    <p:bg>
      <p:bgPr>
        <a:solidFill>
          <a:srgbClr val="0E2B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4DBC8290-DFDF-DF4B-AC66-B11D38FB3855}"/>
              </a:ext>
            </a:extLst>
          </p:cNvPr>
          <p:cNvSpPr/>
          <p:nvPr userDrawn="1"/>
        </p:nvSpPr>
        <p:spPr>
          <a:xfrm>
            <a:off x="0" y="6339600"/>
            <a:ext cx="12192000" cy="5184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 panose="00000500000000000000" pitchFamily="50" charset="0"/>
              <a:ea typeface="+mn-ea"/>
              <a:cs typeface="+mn-cs"/>
            </a:endParaRPr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4267239E-9F22-6C4A-8FCF-BCF68A416B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0735" y="479181"/>
            <a:ext cx="8734274" cy="49554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Place headline here</a:t>
            </a:r>
            <a:endParaRPr lang="en-US" dirty="0"/>
          </a:p>
        </p:txBody>
      </p:sp>
      <p:sp>
        <p:nvSpPr>
          <p:cNvPr id="32" name="Content Placeholder 31">
            <a:extLst>
              <a:ext uri="{FF2B5EF4-FFF2-40B4-BE49-F238E27FC236}">
                <a16:creationId xmlns:a16="http://schemas.microsoft.com/office/drawing/2014/main" id="{70E31B46-83DA-B24E-A8E0-0E70659E6B5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71550" y="1302186"/>
            <a:ext cx="10247313" cy="42533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Place text here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grpSp>
        <p:nvGrpSpPr>
          <p:cNvPr id="12" name="Graphic 29">
            <a:extLst>
              <a:ext uri="{FF2B5EF4-FFF2-40B4-BE49-F238E27FC236}">
                <a16:creationId xmlns:a16="http://schemas.microsoft.com/office/drawing/2014/main" id="{D5C75520-FC38-4102-A714-63853BDA6E30}"/>
              </a:ext>
            </a:extLst>
          </p:cNvPr>
          <p:cNvGrpSpPr/>
          <p:nvPr userDrawn="1"/>
        </p:nvGrpSpPr>
        <p:grpSpPr>
          <a:xfrm>
            <a:off x="-600" y="6698762"/>
            <a:ext cx="12184309" cy="159238"/>
            <a:chOff x="-600" y="6685200"/>
            <a:chExt cx="12184309" cy="160457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ADCDACF-6CEC-4216-8A70-872DEFA7E9B0}"/>
                </a:ext>
              </a:extLst>
            </p:cNvPr>
            <p:cNvSpPr/>
            <p:nvPr/>
          </p:nvSpPr>
          <p:spPr>
            <a:xfrm>
              <a:off x="10572556" y="6685200"/>
              <a:ext cx="647764" cy="160457"/>
            </a:xfrm>
            <a:custGeom>
              <a:avLst/>
              <a:gdLst>
                <a:gd name="connsiteX0" fmla="*/ 0 w 647763"/>
                <a:gd name="connsiteY0" fmla="*/ 0 h 160457"/>
                <a:gd name="connsiteX1" fmla="*/ 649288 w 647763"/>
                <a:gd name="connsiteY1" fmla="*/ 0 h 160457"/>
                <a:gd name="connsiteX2" fmla="*/ 649288 w 647763"/>
                <a:gd name="connsiteY2" fmla="*/ 167986 h 160457"/>
                <a:gd name="connsiteX3" fmla="*/ 0 w 647763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7763" h="160457">
                  <a:moveTo>
                    <a:pt x="0" y="0"/>
                  </a:moveTo>
                  <a:lnTo>
                    <a:pt x="649288" y="0"/>
                  </a:lnTo>
                  <a:lnTo>
                    <a:pt x="649288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AFCA0B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2F01B7A-AE99-466E-B24B-5D752292B373}"/>
                </a:ext>
              </a:extLst>
            </p:cNvPr>
            <p:cNvSpPr/>
            <p:nvPr/>
          </p:nvSpPr>
          <p:spPr>
            <a:xfrm>
              <a:off x="9707092" y="6685200"/>
              <a:ext cx="876386" cy="160457"/>
            </a:xfrm>
            <a:custGeom>
              <a:avLst/>
              <a:gdLst>
                <a:gd name="connsiteX0" fmla="*/ 0 w 876386"/>
                <a:gd name="connsiteY0" fmla="*/ 0 h 160457"/>
                <a:gd name="connsiteX1" fmla="*/ 878418 w 876386"/>
                <a:gd name="connsiteY1" fmla="*/ 0 h 160457"/>
                <a:gd name="connsiteX2" fmla="*/ 878418 w 876386"/>
                <a:gd name="connsiteY2" fmla="*/ 167986 h 160457"/>
                <a:gd name="connsiteX3" fmla="*/ 0 w 876386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6386" h="160457">
                  <a:moveTo>
                    <a:pt x="0" y="0"/>
                  </a:moveTo>
                  <a:lnTo>
                    <a:pt x="878418" y="0"/>
                  </a:lnTo>
                  <a:lnTo>
                    <a:pt x="878418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50AF47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68DC4AC-F5AD-4EFA-9D49-3127200A11C5}"/>
                </a:ext>
              </a:extLst>
            </p:cNvPr>
            <p:cNvSpPr/>
            <p:nvPr/>
          </p:nvSpPr>
          <p:spPr>
            <a:xfrm>
              <a:off x="-600" y="6685200"/>
              <a:ext cx="3721466" cy="160457"/>
            </a:xfrm>
            <a:custGeom>
              <a:avLst/>
              <a:gdLst>
                <a:gd name="connsiteX0" fmla="*/ 0 w 3721466"/>
                <a:gd name="connsiteY0" fmla="*/ 0 h 160457"/>
                <a:gd name="connsiteX1" fmla="*/ 3729849 w 3721466"/>
                <a:gd name="connsiteY1" fmla="*/ 0 h 160457"/>
                <a:gd name="connsiteX2" fmla="*/ 3729849 w 3721466"/>
                <a:gd name="connsiteY2" fmla="*/ 167986 h 160457"/>
                <a:gd name="connsiteX3" fmla="*/ 0 w 3721466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1466" h="160457">
                  <a:moveTo>
                    <a:pt x="0" y="0"/>
                  </a:moveTo>
                  <a:lnTo>
                    <a:pt x="3729849" y="0"/>
                  </a:lnTo>
                  <a:lnTo>
                    <a:pt x="3729849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0E2B63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0E6373C-4A0E-403E-8499-7DE1C3AE68EA}"/>
                </a:ext>
              </a:extLst>
            </p:cNvPr>
            <p:cNvSpPr/>
            <p:nvPr/>
          </p:nvSpPr>
          <p:spPr>
            <a:xfrm>
              <a:off x="11828074" y="6685200"/>
              <a:ext cx="355635" cy="160457"/>
            </a:xfrm>
            <a:custGeom>
              <a:avLst/>
              <a:gdLst>
                <a:gd name="connsiteX0" fmla="*/ 0 w 355635"/>
                <a:gd name="connsiteY0" fmla="*/ 0 h 160457"/>
                <a:gd name="connsiteX1" fmla="*/ 365669 w 355635"/>
                <a:gd name="connsiteY1" fmla="*/ 0 h 160457"/>
                <a:gd name="connsiteX2" fmla="*/ 365669 w 355635"/>
                <a:gd name="connsiteY2" fmla="*/ 167986 h 160457"/>
                <a:gd name="connsiteX3" fmla="*/ 0 w 355635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5635" h="160457">
                  <a:moveTo>
                    <a:pt x="0" y="0"/>
                  </a:moveTo>
                  <a:lnTo>
                    <a:pt x="365669" y="0"/>
                  </a:lnTo>
                  <a:lnTo>
                    <a:pt x="365669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E72582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B70BD408-2447-4321-8DD1-5086A01C9E88}"/>
                </a:ext>
              </a:extLst>
            </p:cNvPr>
            <p:cNvSpPr/>
            <p:nvPr/>
          </p:nvSpPr>
          <p:spPr>
            <a:xfrm>
              <a:off x="11218668" y="6685200"/>
              <a:ext cx="609660" cy="160457"/>
            </a:xfrm>
            <a:custGeom>
              <a:avLst/>
              <a:gdLst>
                <a:gd name="connsiteX0" fmla="*/ 0 w 609660"/>
                <a:gd name="connsiteY0" fmla="*/ 0 h 160457"/>
                <a:gd name="connsiteX1" fmla="*/ 610168 w 609660"/>
                <a:gd name="connsiteY1" fmla="*/ 0 h 160457"/>
                <a:gd name="connsiteX2" fmla="*/ 610168 w 609660"/>
                <a:gd name="connsiteY2" fmla="*/ 167986 h 160457"/>
                <a:gd name="connsiteX3" fmla="*/ 0 w 609660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9660" h="160457">
                  <a:moveTo>
                    <a:pt x="0" y="0"/>
                  </a:moveTo>
                  <a:lnTo>
                    <a:pt x="610168" y="0"/>
                  </a:lnTo>
                  <a:lnTo>
                    <a:pt x="610168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5A328A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747D0458-E90D-422C-A528-E5BC6CD91414}"/>
                </a:ext>
              </a:extLst>
            </p:cNvPr>
            <p:cNvSpPr/>
            <p:nvPr/>
          </p:nvSpPr>
          <p:spPr>
            <a:xfrm>
              <a:off x="8926982" y="6685200"/>
              <a:ext cx="774776" cy="160457"/>
            </a:xfrm>
            <a:custGeom>
              <a:avLst/>
              <a:gdLst>
                <a:gd name="connsiteX0" fmla="*/ 0 w 774776"/>
                <a:gd name="connsiteY0" fmla="*/ 0 h 160457"/>
                <a:gd name="connsiteX1" fmla="*/ 782524 w 774776"/>
                <a:gd name="connsiteY1" fmla="*/ 0 h 160457"/>
                <a:gd name="connsiteX2" fmla="*/ 782524 w 774776"/>
                <a:gd name="connsiteY2" fmla="*/ 167986 h 160457"/>
                <a:gd name="connsiteX3" fmla="*/ 0 w 774776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4776" h="160457">
                  <a:moveTo>
                    <a:pt x="0" y="0"/>
                  </a:moveTo>
                  <a:lnTo>
                    <a:pt x="782524" y="0"/>
                  </a:lnTo>
                  <a:lnTo>
                    <a:pt x="782524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FBBA00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7B3F4D4-6B1C-45F5-9AD9-5C2F30BFEB0B}"/>
                </a:ext>
              </a:extLst>
            </p:cNvPr>
            <p:cNvSpPr/>
            <p:nvPr/>
          </p:nvSpPr>
          <p:spPr>
            <a:xfrm>
              <a:off x="7890941" y="6685200"/>
              <a:ext cx="1028801" cy="160457"/>
            </a:xfrm>
            <a:custGeom>
              <a:avLst/>
              <a:gdLst>
                <a:gd name="connsiteX0" fmla="*/ 0 w 1028801"/>
                <a:gd name="connsiteY0" fmla="*/ 0 h 160457"/>
                <a:gd name="connsiteX1" fmla="*/ 1038454 w 1028801"/>
                <a:gd name="connsiteY1" fmla="*/ 0 h 160457"/>
                <a:gd name="connsiteX2" fmla="*/ 1038454 w 1028801"/>
                <a:gd name="connsiteY2" fmla="*/ 167986 h 160457"/>
                <a:gd name="connsiteX3" fmla="*/ 0 w 1028801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8801" h="160457">
                  <a:moveTo>
                    <a:pt x="0" y="0"/>
                  </a:moveTo>
                  <a:lnTo>
                    <a:pt x="1038454" y="0"/>
                  </a:lnTo>
                  <a:lnTo>
                    <a:pt x="1038454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EF7D00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D819A133-F8CF-4FA6-AC01-245172F0D730}"/>
                </a:ext>
              </a:extLst>
            </p:cNvPr>
            <p:cNvSpPr/>
            <p:nvPr/>
          </p:nvSpPr>
          <p:spPr>
            <a:xfrm>
              <a:off x="6360186" y="6685200"/>
              <a:ext cx="1524150" cy="160457"/>
            </a:xfrm>
            <a:custGeom>
              <a:avLst/>
              <a:gdLst>
                <a:gd name="connsiteX0" fmla="*/ 0 w 1524150"/>
                <a:gd name="connsiteY0" fmla="*/ 0 h 160457"/>
                <a:gd name="connsiteX1" fmla="*/ 1532279 w 1524150"/>
                <a:gd name="connsiteY1" fmla="*/ 0 h 160457"/>
                <a:gd name="connsiteX2" fmla="*/ 1532279 w 1524150"/>
                <a:gd name="connsiteY2" fmla="*/ 167986 h 160457"/>
                <a:gd name="connsiteX3" fmla="*/ 0 w 1524150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150" h="160457">
                  <a:moveTo>
                    <a:pt x="0" y="0"/>
                  </a:moveTo>
                  <a:lnTo>
                    <a:pt x="1532279" y="0"/>
                  </a:lnTo>
                  <a:lnTo>
                    <a:pt x="1532279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00B1EB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2E26EDC-B9A7-4A69-94B8-38063E5D243E}"/>
                </a:ext>
              </a:extLst>
            </p:cNvPr>
            <p:cNvSpPr/>
            <p:nvPr/>
          </p:nvSpPr>
          <p:spPr>
            <a:xfrm>
              <a:off x="3716421" y="6685200"/>
              <a:ext cx="2641860" cy="160457"/>
            </a:xfrm>
            <a:custGeom>
              <a:avLst/>
              <a:gdLst>
                <a:gd name="connsiteX0" fmla="*/ 0 w 2641860"/>
                <a:gd name="connsiteY0" fmla="*/ 0 h 160457"/>
                <a:gd name="connsiteX1" fmla="*/ 2643765 w 2641860"/>
                <a:gd name="connsiteY1" fmla="*/ 0 h 160457"/>
                <a:gd name="connsiteX2" fmla="*/ 2643765 w 2641860"/>
                <a:gd name="connsiteY2" fmla="*/ 167986 h 160457"/>
                <a:gd name="connsiteX3" fmla="*/ 0 w 2641860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41860" h="160457">
                  <a:moveTo>
                    <a:pt x="0" y="0"/>
                  </a:moveTo>
                  <a:lnTo>
                    <a:pt x="2643765" y="0"/>
                  </a:lnTo>
                  <a:lnTo>
                    <a:pt x="2643765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004F9F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</p:grpSp>
      <p:pic>
        <p:nvPicPr>
          <p:cNvPr id="27" name="Graphic 26">
            <a:extLst>
              <a:ext uri="{FF2B5EF4-FFF2-40B4-BE49-F238E27FC236}">
                <a16:creationId xmlns:a16="http://schemas.microsoft.com/office/drawing/2014/main" id="{927349F0-190E-4E2B-BB9B-74A2DCCFC7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15595" y="282609"/>
            <a:ext cx="1440254" cy="609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0419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2Col 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4267239E-9F22-6C4A-8FCF-BCF68A416B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0735" y="479181"/>
            <a:ext cx="8734274" cy="49554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 sz="2800"/>
            </a:lvl1pPr>
          </a:lstStyle>
          <a:p>
            <a:r>
              <a:rPr lang="en-GB" dirty="0"/>
              <a:t>Place headline here</a:t>
            </a:r>
            <a:endParaRPr lang="en-US" dirty="0"/>
          </a:p>
        </p:txBody>
      </p:sp>
      <p:sp>
        <p:nvSpPr>
          <p:cNvPr id="8" name="Content Placeholder 31">
            <a:extLst>
              <a:ext uri="{FF2B5EF4-FFF2-40B4-BE49-F238E27FC236}">
                <a16:creationId xmlns:a16="http://schemas.microsoft.com/office/drawing/2014/main" id="{0F125ACC-BC9F-5E45-AF47-B9C876513508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970736" y="1302186"/>
            <a:ext cx="4860440" cy="4253630"/>
          </a:xfrm>
        </p:spPr>
        <p:txBody>
          <a:bodyPr/>
          <a:lstStyle/>
          <a:p>
            <a:pPr lvl="0"/>
            <a:r>
              <a:rPr lang="en-GB" dirty="0"/>
              <a:t>Place text here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1" name="Content Placeholder 31">
            <a:extLst>
              <a:ext uri="{FF2B5EF4-FFF2-40B4-BE49-F238E27FC236}">
                <a16:creationId xmlns:a16="http://schemas.microsoft.com/office/drawing/2014/main" id="{2C950AE3-4F0D-2844-AA98-AC901ACA836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6360826" y="1302186"/>
            <a:ext cx="4865660" cy="4253630"/>
          </a:xfrm>
        </p:spPr>
        <p:txBody>
          <a:bodyPr/>
          <a:lstStyle/>
          <a:p>
            <a:pPr lvl="0"/>
            <a:r>
              <a:rPr lang="en-GB" dirty="0"/>
              <a:t>Place text here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grpSp>
        <p:nvGrpSpPr>
          <p:cNvPr id="9" name="Graphic 29">
            <a:extLst>
              <a:ext uri="{FF2B5EF4-FFF2-40B4-BE49-F238E27FC236}">
                <a16:creationId xmlns:a16="http://schemas.microsoft.com/office/drawing/2014/main" id="{57EC806C-7198-46D9-8C5E-460EE8EF31F5}"/>
              </a:ext>
            </a:extLst>
          </p:cNvPr>
          <p:cNvGrpSpPr/>
          <p:nvPr userDrawn="1"/>
        </p:nvGrpSpPr>
        <p:grpSpPr>
          <a:xfrm>
            <a:off x="-600" y="6698762"/>
            <a:ext cx="12184309" cy="159238"/>
            <a:chOff x="-600" y="6685200"/>
            <a:chExt cx="12184309" cy="160457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D2BD4CCF-10BD-4892-AAAA-57B9E43CB293}"/>
                </a:ext>
              </a:extLst>
            </p:cNvPr>
            <p:cNvSpPr/>
            <p:nvPr/>
          </p:nvSpPr>
          <p:spPr>
            <a:xfrm>
              <a:off x="10572556" y="6685200"/>
              <a:ext cx="647764" cy="160457"/>
            </a:xfrm>
            <a:custGeom>
              <a:avLst/>
              <a:gdLst>
                <a:gd name="connsiteX0" fmla="*/ 0 w 647763"/>
                <a:gd name="connsiteY0" fmla="*/ 0 h 160457"/>
                <a:gd name="connsiteX1" fmla="*/ 649288 w 647763"/>
                <a:gd name="connsiteY1" fmla="*/ 0 h 160457"/>
                <a:gd name="connsiteX2" fmla="*/ 649288 w 647763"/>
                <a:gd name="connsiteY2" fmla="*/ 167986 h 160457"/>
                <a:gd name="connsiteX3" fmla="*/ 0 w 647763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7763" h="160457">
                  <a:moveTo>
                    <a:pt x="0" y="0"/>
                  </a:moveTo>
                  <a:lnTo>
                    <a:pt x="649288" y="0"/>
                  </a:lnTo>
                  <a:lnTo>
                    <a:pt x="649288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AFCA0B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E9CE42DB-6C6B-4433-ACFF-D873024CB9C4}"/>
                </a:ext>
              </a:extLst>
            </p:cNvPr>
            <p:cNvSpPr/>
            <p:nvPr/>
          </p:nvSpPr>
          <p:spPr>
            <a:xfrm>
              <a:off x="9707092" y="6685200"/>
              <a:ext cx="876386" cy="160457"/>
            </a:xfrm>
            <a:custGeom>
              <a:avLst/>
              <a:gdLst>
                <a:gd name="connsiteX0" fmla="*/ 0 w 876386"/>
                <a:gd name="connsiteY0" fmla="*/ 0 h 160457"/>
                <a:gd name="connsiteX1" fmla="*/ 878418 w 876386"/>
                <a:gd name="connsiteY1" fmla="*/ 0 h 160457"/>
                <a:gd name="connsiteX2" fmla="*/ 878418 w 876386"/>
                <a:gd name="connsiteY2" fmla="*/ 167986 h 160457"/>
                <a:gd name="connsiteX3" fmla="*/ 0 w 876386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6386" h="160457">
                  <a:moveTo>
                    <a:pt x="0" y="0"/>
                  </a:moveTo>
                  <a:lnTo>
                    <a:pt x="878418" y="0"/>
                  </a:lnTo>
                  <a:lnTo>
                    <a:pt x="878418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50AF47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EC47028-E1A9-4A7B-B581-4CF0A3B45766}"/>
                </a:ext>
              </a:extLst>
            </p:cNvPr>
            <p:cNvSpPr/>
            <p:nvPr/>
          </p:nvSpPr>
          <p:spPr>
            <a:xfrm>
              <a:off x="-600" y="6685200"/>
              <a:ext cx="3721466" cy="160457"/>
            </a:xfrm>
            <a:custGeom>
              <a:avLst/>
              <a:gdLst>
                <a:gd name="connsiteX0" fmla="*/ 0 w 3721466"/>
                <a:gd name="connsiteY0" fmla="*/ 0 h 160457"/>
                <a:gd name="connsiteX1" fmla="*/ 3729849 w 3721466"/>
                <a:gd name="connsiteY1" fmla="*/ 0 h 160457"/>
                <a:gd name="connsiteX2" fmla="*/ 3729849 w 3721466"/>
                <a:gd name="connsiteY2" fmla="*/ 167986 h 160457"/>
                <a:gd name="connsiteX3" fmla="*/ 0 w 3721466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1466" h="160457">
                  <a:moveTo>
                    <a:pt x="0" y="0"/>
                  </a:moveTo>
                  <a:lnTo>
                    <a:pt x="3729849" y="0"/>
                  </a:lnTo>
                  <a:lnTo>
                    <a:pt x="3729849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0E2B63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E07AE21-C8D5-449C-90D1-D556A7D2ACB4}"/>
                </a:ext>
              </a:extLst>
            </p:cNvPr>
            <p:cNvSpPr/>
            <p:nvPr/>
          </p:nvSpPr>
          <p:spPr>
            <a:xfrm>
              <a:off x="11828074" y="6685200"/>
              <a:ext cx="355635" cy="160457"/>
            </a:xfrm>
            <a:custGeom>
              <a:avLst/>
              <a:gdLst>
                <a:gd name="connsiteX0" fmla="*/ 0 w 355635"/>
                <a:gd name="connsiteY0" fmla="*/ 0 h 160457"/>
                <a:gd name="connsiteX1" fmla="*/ 365669 w 355635"/>
                <a:gd name="connsiteY1" fmla="*/ 0 h 160457"/>
                <a:gd name="connsiteX2" fmla="*/ 365669 w 355635"/>
                <a:gd name="connsiteY2" fmla="*/ 167986 h 160457"/>
                <a:gd name="connsiteX3" fmla="*/ 0 w 355635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5635" h="160457">
                  <a:moveTo>
                    <a:pt x="0" y="0"/>
                  </a:moveTo>
                  <a:lnTo>
                    <a:pt x="365669" y="0"/>
                  </a:lnTo>
                  <a:lnTo>
                    <a:pt x="365669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E72582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86C9FC8-69A4-45BF-B354-D9EA39CFF943}"/>
                </a:ext>
              </a:extLst>
            </p:cNvPr>
            <p:cNvSpPr/>
            <p:nvPr/>
          </p:nvSpPr>
          <p:spPr>
            <a:xfrm>
              <a:off x="11218668" y="6685200"/>
              <a:ext cx="609660" cy="160457"/>
            </a:xfrm>
            <a:custGeom>
              <a:avLst/>
              <a:gdLst>
                <a:gd name="connsiteX0" fmla="*/ 0 w 609660"/>
                <a:gd name="connsiteY0" fmla="*/ 0 h 160457"/>
                <a:gd name="connsiteX1" fmla="*/ 610168 w 609660"/>
                <a:gd name="connsiteY1" fmla="*/ 0 h 160457"/>
                <a:gd name="connsiteX2" fmla="*/ 610168 w 609660"/>
                <a:gd name="connsiteY2" fmla="*/ 167986 h 160457"/>
                <a:gd name="connsiteX3" fmla="*/ 0 w 609660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9660" h="160457">
                  <a:moveTo>
                    <a:pt x="0" y="0"/>
                  </a:moveTo>
                  <a:lnTo>
                    <a:pt x="610168" y="0"/>
                  </a:lnTo>
                  <a:lnTo>
                    <a:pt x="610168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5A328A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01B2089A-EE45-470D-8438-EBB93B84B258}"/>
                </a:ext>
              </a:extLst>
            </p:cNvPr>
            <p:cNvSpPr/>
            <p:nvPr/>
          </p:nvSpPr>
          <p:spPr>
            <a:xfrm>
              <a:off x="8926982" y="6685200"/>
              <a:ext cx="774776" cy="160457"/>
            </a:xfrm>
            <a:custGeom>
              <a:avLst/>
              <a:gdLst>
                <a:gd name="connsiteX0" fmla="*/ 0 w 774776"/>
                <a:gd name="connsiteY0" fmla="*/ 0 h 160457"/>
                <a:gd name="connsiteX1" fmla="*/ 782524 w 774776"/>
                <a:gd name="connsiteY1" fmla="*/ 0 h 160457"/>
                <a:gd name="connsiteX2" fmla="*/ 782524 w 774776"/>
                <a:gd name="connsiteY2" fmla="*/ 167986 h 160457"/>
                <a:gd name="connsiteX3" fmla="*/ 0 w 774776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4776" h="160457">
                  <a:moveTo>
                    <a:pt x="0" y="0"/>
                  </a:moveTo>
                  <a:lnTo>
                    <a:pt x="782524" y="0"/>
                  </a:lnTo>
                  <a:lnTo>
                    <a:pt x="782524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FBBA00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1612EA7-BC6E-4016-9E0D-A6104CE7FA51}"/>
                </a:ext>
              </a:extLst>
            </p:cNvPr>
            <p:cNvSpPr/>
            <p:nvPr/>
          </p:nvSpPr>
          <p:spPr>
            <a:xfrm>
              <a:off x="7890941" y="6685200"/>
              <a:ext cx="1028801" cy="160457"/>
            </a:xfrm>
            <a:custGeom>
              <a:avLst/>
              <a:gdLst>
                <a:gd name="connsiteX0" fmla="*/ 0 w 1028801"/>
                <a:gd name="connsiteY0" fmla="*/ 0 h 160457"/>
                <a:gd name="connsiteX1" fmla="*/ 1038454 w 1028801"/>
                <a:gd name="connsiteY1" fmla="*/ 0 h 160457"/>
                <a:gd name="connsiteX2" fmla="*/ 1038454 w 1028801"/>
                <a:gd name="connsiteY2" fmla="*/ 167986 h 160457"/>
                <a:gd name="connsiteX3" fmla="*/ 0 w 1028801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8801" h="160457">
                  <a:moveTo>
                    <a:pt x="0" y="0"/>
                  </a:moveTo>
                  <a:lnTo>
                    <a:pt x="1038454" y="0"/>
                  </a:lnTo>
                  <a:lnTo>
                    <a:pt x="1038454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EF7D00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76E07E6E-77C7-4CE6-9747-39ABC4B119CA}"/>
                </a:ext>
              </a:extLst>
            </p:cNvPr>
            <p:cNvSpPr/>
            <p:nvPr/>
          </p:nvSpPr>
          <p:spPr>
            <a:xfrm>
              <a:off x="6360186" y="6685200"/>
              <a:ext cx="1524150" cy="160457"/>
            </a:xfrm>
            <a:custGeom>
              <a:avLst/>
              <a:gdLst>
                <a:gd name="connsiteX0" fmla="*/ 0 w 1524150"/>
                <a:gd name="connsiteY0" fmla="*/ 0 h 160457"/>
                <a:gd name="connsiteX1" fmla="*/ 1532279 w 1524150"/>
                <a:gd name="connsiteY1" fmla="*/ 0 h 160457"/>
                <a:gd name="connsiteX2" fmla="*/ 1532279 w 1524150"/>
                <a:gd name="connsiteY2" fmla="*/ 167986 h 160457"/>
                <a:gd name="connsiteX3" fmla="*/ 0 w 1524150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150" h="160457">
                  <a:moveTo>
                    <a:pt x="0" y="0"/>
                  </a:moveTo>
                  <a:lnTo>
                    <a:pt x="1532279" y="0"/>
                  </a:lnTo>
                  <a:lnTo>
                    <a:pt x="1532279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00B1EB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0CA4C98-CF10-4392-9E19-33267EED9B88}"/>
                </a:ext>
              </a:extLst>
            </p:cNvPr>
            <p:cNvSpPr/>
            <p:nvPr/>
          </p:nvSpPr>
          <p:spPr>
            <a:xfrm>
              <a:off x="3716421" y="6685200"/>
              <a:ext cx="2641860" cy="160457"/>
            </a:xfrm>
            <a:custGeom>
              <a:avLst/>
              <a:gdLst>
                <a:gd name="connsiteX0" fmla="*/ 0 w 2641860"/>
                <a:gd name="connsiteY0" fmla="*/ 0 h 160457"/>
                <a:gd name="connsiteX1" fmla="*/ 2643765 w 2641860"/>
                <a:gd name="connsiteY1" fmla="*/ 0 h 160457"/>
                <a:gd name="connsiteX2" fmla="*/ 2643765 w 2641860"/>
                <a:gd name="connsiteY2" fmla="*/ 167986 h 160457"/>
                <a:gd name="connsiteX3" fmla="*/ 0 w 2641860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41860" h="160457">
                  <a:moveTo>
                    <a:pt x="0" y="0"/>
                  </a:moveTo>
                  <a:lnTo>
                    <a:pt x="2643765" y="0"/>
                  </a:lnTo>
                  <a:lnTo>
                    <a:pt x="2643765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004F9F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</p:grpSp>
      <p:pic>
        <p:nvPicPr>
          <p:cNvPr id="26" name="Graphic 25">
            <a:extLst>
              <a:ext uri="{FF2B5EF4-FFF2-40B4-BE49-F238E27FC236}">
                <a16:creationId xmlns:a16="http://schemas.microsoft.com/office/drawing/2014/main" id="{E91F1E26-0C64-47D5-B75E-079BCA10BD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15595" y="282609"/>
            <a:ext cx="1440254" cy="609990"/>
          </a:xfrm>
          <a:prstGeom prst="rect">
            <a:avLst/>
          </a:prstGeom>
        </p:spPr>
      </p:pic>
      <p:pic>
        <p:nvPicPr>
          <p:cNvPr id="17" name="Graphic 16">
            <a:extLst>
              <a:ext uri="{FF2B5EF4-FFF2-40B4-BE49-F238E27FC236}">
                <a16:creationId xmlns:a16="http://schemas.microsoft.com/office/drawing/2014/main" id="{457A56C9-B541-47E9-A945-AC419261FD5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7860" y="5583602"/>
            <a:ext cx="1139919" cy="573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9999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2Col Colour Background">
    <p:bg>
      <p:bgPr>
        <a:solidFill>
          <a:srgbClr val="FFBB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4DBC8290-DFDF-DF4B-AC66-B11D38FB3855}"/>
              </a:ext>
            </a:extLst>
          </p:cNvPr>
          <p:cNvSpPr/>
          <p:nvPr userDrawn="1"/>
        </p:nvSpPr>
        <p:spPr>
          <a:xfrm>
            <a:off x="0" y="6339600"/>
            <a:ext cx="12192000" cy="518400"/>
          </a:xfrm>
          <a:prstGeom prst="rect">
            <a:avLst/>
          </a:prstGeom>
          <a:solidFill>
            <a:srgbClr val="0E2B6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 panose="00000500000000000000" pitchFamily="50" charset="0"/>
              <a:ea typeface="+mn-ea"/>
              <a:cs typeface="+mn-cs"/>
            </a:endParaRPr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4267239E-9F22-6C4A-8FCF-BCF68A416B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0735" y="479181"/>
            <a:ext cx="8734274" cy="49554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Place headline here</a:t>
            </a:r>
            <a:endParaRPr lang="en-US" dirty="0"/>
          </a:p>
        </p:txBody>
      </p:sp>
      <p:sp>
        <p:nvSpPr>
          <p:cNvPr id="11" name="Content Placeholder 31">
            <a:extLst>
              <a:ext uri="{FF2B5EF4-FFF2-40B4-BE49-F238E27FC236}">
                <a16:creationId xmlns:a16="http://schemas.microsoft.com/office/drawing/2014/main" id="{1E2E3520-D247-4546-8142-783BFBBACD62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970736" y="1302186"/>
            <a:ext cx="4860440" cy="4253388"/>
          </a:xfrm>
        </p:spPr>
        <p:txBody>
          <a:bodyPr/>
          <a:lstStyle/>
          <a:p>
            <a:pPr lvl="0"/>
            <a:r>
              <a:rPr lang="en-GB" dirty="0"/>
              <a:t>Place text here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2" name="Content Placeholder 31">
            <a:extLst>
              <a:ext uri="{FF2B5EF4-FFF2-40B4-BE49-F238E27FC236}">
                <a16:creationId xmlns:a16="http://schemas.microsoft.com/office/drawing/2014/main" id="{3DDE32D6-44C5-3A46-946D-43A0D407A910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6360826" y="1302186"/>
            <a:ext cx="4865660" cy="4253388"/>
          </a:xfrm>
        </p:spPr>
        <p:txBody>
          <a:bodyPr/>
          <a:lstStyle/>
          <a:p>
            <a:pPr lvl="0"/>
            <a:r>
              <a:rPr lang="en-GB" dirty="0"/>
              <a:t>Place text here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grpSp>
        <p:nvGrpSpPr>
          <p:cNvPr id="16" name="Graphic 29">
            <a:extLst>
              <a:ext uri="{FF2B5EF4-FFF2-40B4-BE49-F238E27FC236}">
                <a16:creationId xmlns:a16="http://schemas.microsoft.com/office/drawing/2014/main" id="{265B98E4-C424-49BC-B5EA-530C90DDD365}"/>
              </a:ext>
            </a:extLst>
          </p:cNvPr>
          <p:cNvGrpSpPr/>
          <p:nvPr userDrawn="1"/>
        </p:nvGrpSpPr>
        <p:grpSpPr>
          <a:xfrm>
            <a:off x="-600" y="6698762"/>
            <a:ext cx="12184309" cy="159238"/>
            <a:chOff x="-600" y="6685200"/>
            <a:chExt cx="12184309" cy="160457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F6CE468-1381-46CE-8B9F-34729F9291CB}"/>
                </a:ext>
              </a:extLst>
            </p:cNvPr>
            <p:cNvSpPr/>
            <p:nvPr/>
          </p:nvSpPr>
          <p:spPr>
            <a:xfrm>
              <a:off x="10572556" y="6685200"/>
              <a:ext cx="647764" cy="160457"/>
            </a:xfrm>
            <a:custGeom>
              <a:avLst/>
              <a:gdLst>
                <a:gd name="connsiteX0" fmla="*/ 0 w 647763"/>
                <a:gd name="connsiteY0" fmla="*/ 0 h 160457"/>
                <a:gd name="connsiteX1" fmla="*/ 649288 w 647763"/>
                <a:gd name="connsiteY1" fmla="*/ 0 h 160457"/>
                <a:gd name="connsiteX2" fmla="*/ 649288 w 647763"/>
                <a:gd name="connsiteY2" fmla="*/ 167986 h 160457"/>
                <a:gd name="connsiteX3" fmla="*/ 0 w 647763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7763" h="160457">
                  <a:moveTo>
                    <a:pt x="0" y="0"/>
                  </a:moveTo>
                  <a:lnTo>
                    <a:pt x="649288" y="0"/>
                  </a:lnTo>
                  <a:lnTo>
                    <a:pt x="649288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AFCA0B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0084BD6-968A-43AC-8421-21EDD0D1EEA9}"/>
                </a:ext>
              </a:extLst>
            </p:cNvPr>
            <p:cNvSpPr/>
            <p:nvPr/>
          </p:nvSpPr>
          <p:spPr>
            <a:xfrm>
              <a:off x="9707092" y="6685200"/>
              <a:ext cx="876386" cy="160457"/>
            </a:xfrm>
            <a:custGeom>
              <a:avLst/>
              <a:gdLst>
                <a:gd name="connsiteX0" fmla="*/ 0 w 876386"/>
                <a:gd name="connsiteY0" fmla="*/ 0 h 160457"/>
                <a:gd name="connsiteX1" fmla="*/ 878418 w 876386"/>
                <a:gd name="connsiteY1" fmla="*/ 0 h 160457"/>
                <a:gd name="connsiteX2" fmla="*/ 878418 w 876386"/>
                <a:gd name="connsiteY2" fmla="*/ 167986 h 160457"/>
                <a:gd name="connsiteX3" fmla="*/ 0 w 876386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6386" h="160457">
                  <a:moveTo>
                    <a:pt x="0" y="0"/>
                  </a:moveTo>
                  <a:lnTo>
                    <a:pt x="878418" y="0"/>
                  </a:lnTo>
                  <a:lnTo>
                    <a:pt x="878418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50AF47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DFF5A06-BEA3-43DA-8A00-D9BDF9FA363D}"/>
                </a:ext>
              </a:extLst>
            </p:cNvPr>
            <p:cNvSpPr/>
            <p:nvPr/>
          </p:nvSpPr>
          <p:spPr>
            <a:xfrm>
              <a:off x="-600" y="6685200"/>
              <a:ext cx="3721466" cy="160457"/>
            </a:xfrm>
            <a:custGeom>
              <a:avLst/>
              <a:gdLst>
                <a:gd name="connsiteX0" fmla="*/ 0 w 3721466"/>
                <a:gd name="connsiteY0" fmla="*/ 0 h 160457"/>
                <a:gd name="connsiteX1" fmla="*/ 3729849 w 3721466"/>
                <a:gd name="connsiteY1" fmla="*/ 0 h 160457"/>
                <a:gd name="connsiteX2" fmla="*/ 3729849 w 3721466"/>
                <a:gd name="connsiteY2" fmla="*/ 167986 h 160457"/>
                <a:gd name="connsiteX3" fmla="*/ 0 w 3721466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1466" h="160457">
                  <a:moveTo>
                    <a:pt x="0" y="0"/>
                  </a:moveTo>
                  <a:lnTo>
                    <a:pt x="3729849" y="0"/>
                  </a:lnTo>
                  <a:lnTo>
                    <a:pt x="3729849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0E2B63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982D835-2C46-47CF-99C0-B589852DB4A1}"/>
                </a:ext>
              </a:extLst>
            </p:cNvPr>
            <p:cNvSpPr/>
            <p:nvPr/>
          </p:nvSpPr>
          <p:spPr>
            <a:xfrm>
              <a:off x="11828074" y="6685200"/>
              <a:ext cx="355635" cy="160457"/>
            </a:xfrm>
            <a:custGeom>
              <a:avLst/>
              <a:gdLst>
                <a:gd name="connsiteX0" fmla="*/ 0 w 355635"/>
                <a:gd name="connsiteY0" fmla="*/ 0 h 160457"/>
                <a:gd name="connsiteX1" fmla="*/ 365669 w 355635"/>
                <a:gd name="connsiteY1" fmla="*/ 0 h 160457"/>
                <a:gd name="connsiteX2" fmla="*/ 365669 w 355635"/>
                <a:gd name="connsiteY2" fmla="*/ 167986 h 160457"/>
                <a:gd name="connsiteX3" fmla="*/ 0 w 355635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5635" h="160457">
                  <a:moveTo>
                    <a:pt x="0" y="0"/>
                  </a:moveTo>
                  <a:lnTo>
                    <a:pt x="365669" y="0"/>
                  </a:lnTo>
                  <a:lnTo>
                    <a:pt x="365669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E72582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7FD80F1-3C65-4794-85CA-18F68115E6AD}"/>
                </a:ext>
              </a:extLst>
            </p:cNvPr>
            <p:cNvSpPr/>
            <p:nvPr/>
          </p:nvSpPr>
          <p:spPr>
            <a:xfrm>
              <a:off x="11218668" y="6685200"/>
              <a:ext cx="609660" cy="160457"/>
            </a:xfrm>
            <a:custGeom>
              <a:avLst/>
              <a:gdLst>
                <a:gd name="connsiteX0" fmla="*/ 0 w 609660"/>
                <a:gd name="connsiteY0" fmla="*/ 0 h 160457"/>
                <a:gd name="connsiteX1" fmla="*/ 610168 w 609660"/>
                <a:gd name="connsiteY1" fmla="*/ 0 h 160457"/>
                <a:gd name="connsiteX2" fmla="*/ 610168 w 609660"/>
                <a:gd name="connsiteY2" fmla="*/ 167986 h 160457"/>
                <a:gd name="connsiteX3" fmla="*/ 0 w 609660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9660" h="160457">
                  <a:moveTo>
                    <a:pt x="0" y="0"/>
                  </a:moveTo>
                  <a:lnTo>
                    <a:pt x="610168" y="0"/>
                  </a:lnTo>
                  <a:lnTo>
                    <a:pt x="610168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5A328A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0ECAA1D-68D1-415C-B68D-6956FC0A9A7E}"/>
                </a:ext>
              </a:extLst>
            </p:cNvPr>
            <p:cNvSpPr/>
            <p:nvPr/>
          </p:nvSpPr>
          <p:spPr>
            <a:xfrm>
              <a:off x="8926982" y="6685200"/>
              <a:ext cx="774776" cy="160457"/>
            </a:xfrm>
            <a:custGeom>
              <a:avLst/>
              <a:gdLst>
                <a:gd name="connsiteX0" fmla="*/ 0 w 774776"/>
                <a:gd name="connsiteY0" fmla="*/ 0 h 160457"/>
                <a:gd name="connsiteX1" fmla="*/ 782524 w 774776"/>
                <a:gd name="connsiteY1" fmla="*/ 0 h 160457"/>
                <a:gd name="connsiteX2" fmla="*/ 782524 w 774776"/>
                <a:gd name="connsiteY2" fmla="*/ 167986 h 160457"/>
                <a:gd name="connsiteX3" fmla="*/ 0 w 774776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4776" h="160457">
                  <a:moveTo>
                    <a:pt x="0" y="0"/>
                  </a:moveTo>
                  <a:lnTo>
                    <a:pt x="782524" y="0"/>
                  </a:lnTo>
                  <a:lnTo>
                    <a:pt x="782524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FBBA00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C3919DFC-294E-4C1E-A66D-5FFA7395562A}"/>
                </a:ext>
              </a:extLst>
            </p:cNvPr>
            <p:cNvSpPr/>
            <p:nvPr/>
          </p:nvSpPr>
          <p:spPr>
            <a:xfrm>
              <a:off x="7890941" y="6685200"/>
              <a:ext cx="1028801" cy="160457"/>
            </a:xfrm>
            <a:custGeom>
              <a:avLst/>
              <a:gdLst>
                <a:gd name="connsiteX0" fmla="*/ 0 w 1028801"/>
                <a:gd name="connsiteY0" fmla="*/ 0 h 160457"/>
                <a:gd name="connsiteX1" fmla="*/ 1038454 w 1028801"/>
                <a:gd name="connsiteY1" fmla="*/ 0 h 160457"/>
                <a:gd name="connsiteX2" fmla="*/ 1038454 w 1028801"/>
                <a:gd name="connsiteY2" fmla="*/ 167986 h 160457"/>
                <a:gd name="connsiteX3" fmla="*/ 0 w 1028801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8801" h="160457">
                  <a:moveTo>
                    <a:pt x="0" y="0"/>
                  </a:moveTo>
                  <a:lnTo>
                    <a:pt x="1038454" y="0"/>
                  </a:lnTo>
                  <a:lnTo>
                    <a:pt x="1038454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EF7D00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C61449A-F687-477A-93B5-7E45CBE08403}"/>
                </a:ext>
              </a:extLst>
            </p:cNvPr>
            <p:cNvSpPr/>
            <p:nvPr/>
          </p:nvSpPr>
          <p:spPr>
            <a:xfrm>
              <a:off x="6360186" y="6685200"/>
              <a:ext cx="1524150" cy="160457"/>
            </a:xfrm>
            <a:custGeom>
              <a:avLst/>
              <a:gdLst>
                <a:gd name="connsiteX0" fmla="*/ 0 w 1524150"/>
                <a:gd name="connsiteY0" fmla="*/ 0 h 160457"/>
                <a:gd name="connsiteX1" fmla="*/ 1532279 w 1524150"/>
                <a:gd name="connsiteY1" fmla="*/ 0 h 160457"/>
                <a:gd name="connsiteX2" fmla="*/ 1532279 w 1524150"/>
                <a:gd name="connsiteY2" fmla="*/ 167986 h 160457"/>
                <a:gd name="connsiteX3" fmla="*/ 0 w 1524150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150" h="160457">
                  <a:moveTo>
                    <a:pt x="0" y="0"/>
                  </a:moveTo>
                  <a:lnTo>
                    <a:pt x="1532279" y="0"/>
                  </a:lnTo>
                  <a:lnTo>
                    <a:pt x="1532279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00B1EB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E95919FA-87D9-4AA9-A177-88E239DB99EC}"/>
                </a:ext>
              </a:extLst>
            </p:cNvPr>
            <p:cNvSpPr/>
            <p:nvPr/>
          </p:nvSpPr>
          <p:spPr>
            <a:xfrm>
              <a:off x="3716421" y="6685200"/>
              <a:ext cx="2641860" cy="160457"/>
            </a:xfrm>
            <a:custGeom>
              <a:avLst/>
              <a:gdLst>
                <a:gd name="connsiteX0" fmla="*/ 0 w 2641860"/>
                <a:gd name="connsiteY0" fmla="*/ 0 h 160457"/>
                <a:gd name="connsiteX1" fmla="*/ 2643765 w 2641860"/>
                <a:gd name="connsiteY1" fmla="*/ 0 h 160457"/>
                <a:gd name="connsiteX2" fmla="*/ 2643765 w 2641860"/>
                <a:gd name="connsiteY2" fmla="*/ 167986 h 160457"/>
                <a:gd name="connsiteX3" fmla="*/ 0 w 2641860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41860" h="160457">
                  <a:moveTo>
                    <a:pt x="0" y="0"/>
                  </a:moveTo>
                  <a:lnTo>
                    <a:pt x="2643765" y="0"/>
                  </a:lnTo>
                  <a:lnTo>
                    <a:pt x="2643765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004F9F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</p:grpSp>
      <p:pic>
        <p:nvPicPr>
          <p:cNvPr id="29" name="Graphic 28">
            <a:extLst>
              <a:ext uri="{FF2B5EF4-FFF2-40B4-BE49-F238E27FC236}">
                <a16:creationId xmlns:a16="http://schemas.microsoft.com/office/drawing/2014/main" id="{8040FE97-4332-4FB8-B3E7-1626B72864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15595" y="282609"/>
            <a:ext cx="1440254" cy="609990"/>
          </a:xfrm>
          <a:prstGeom prst="rect">
            <a:avLst/>
          </a:prstGeom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E9C02F2E-A041-49E6-B8B4-CD0236BFD92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7861" y="5586413"/>
            <a:ext cx="1139918" cy="573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5445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nt Slide 2Col Colour Background">
    <p:bg>
      <p:bgPr>
        <a:solidFill>
          <a:srgbClr val="0E2B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4DBC8290-DFDF-DF4B-AC66-B11D38FB3855}"/>
              </a:ext>
            </a:extLst>
          </p:cNvPr>
          <p:cNvSpPr/>
          <p:nvPr userDrawn="1"/>
        </p:nvSpPr>
        <p:spPr>
          <a:xfrm>
            <a:off x="0" y="6339600"/>
            <a:ext cx="12192000" cy="518400"/>
          </a:xfrm>
          <a:prstGeom prst="rect">
            <a:avLst/>
          </a:prstGeom>
          <a:solidFill>
            <a:srgbClr val="0E2B6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 panose="00000500000000000000" pitchFamily="50" charset="0"/>
              <a:ea typeface="+mn-ea"/>
              <a:cs typeface="+mn-cs"/>
            </a:endParaRPr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4267239E-9F22-6C4A-8FCF-BCF68A416B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0735" y="479181"/>
            <a:ext cx="8734274" cy="49554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Place headline here</a:t>
            </a:r>
            <a:endParaRPr lang="en-US" dirty="0"/>
          </a:p>
        </p:txBody>
      </p:sp>
      <p:sp>
        <p:nvSpPr>
          <p:cNvPr id="11" name="Content Placeholder 31">
            <a:extLst>
              <a:ext uri="{FF2B5EF4-FFF2-40B4-BE49-F238E27FC236}">
                <a16:creationId xmlns:a16="http://schemas.microsoft.com/office/drawing/2014/main" id="{1E2E3520-D247-4546-8142-783BFBBACD62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970736" y="1302186"/>
            <a:ext cx="4860440" cy="4253388"/>
          </a:xfrm>
        </p:spPr>
        <p:txBody>
          <a:bodyPr/>
          <a:lstStyle/>
          <a:p>
            <a:pPr lvl="0"/>
            <a:r>
              <a:rPr lang="en-GB" dirty="0"/>
              <a:t>Place text here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2" name="Content Placeholder 31">
            <a:extLst>
              <a:ext uri="{FF2B5EF4-FFF2-40B4-BE49-F238E27FC236}">
                <a16:creationId xmlns:a16="http://schemas.microsoft.com/office/drawing/2014/main" id="{3DDE32D6-44C5-3A46-946D-43A0D407A910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6360826" y="1302186"/>
            <a:ext cx="4865660" cy="4253388"/>
          </a:xfrm>
        </p:spPr>
        <p:txBody>
          <a:bodyPr/>
          <a:lstStyle/>
          <a:p>
            <a:pPr lvl="0"/>
            <a:r>
              <a:rPr lang="en-GB" dirty="0"/>
              <a:t>Place text here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grpSp>
        <p:nvGrpSpPr>
          <p:cNvPr id="16" name="Graphic 29">
            <a:extLst>
              <a:ext uri="{FF2B5EF4-FFF2-40B4-BE49-F238E27FC236}">
                <a16:creationId xmlns:a16="http://schemas.microsoft.com/office/drawing/2014/main" id="{265B98E4-C424-49BC-B5EA-530C90DDD365}"/>
              </a:ext>
            </a:extLst>
          </p:cNvPr>
          <p:cNvGrpSpPr/>
          <p:nvPr userDrawn="1"/>
        </p:nvGrpSpPr>
        <p:grpSpPr>
          <a:xfrm>
            <a:off x="-600" y="6698762"/>
            <a:ext cx="12184309" cy="159238"/>
            <a:chOff x="-600" y="6685200"/>
            <a:chExt cx="12184309" cy="160457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F6CE468-1381-46CE-8B9F-34729F9291CB}"/>
                </a:ext>
              </a:extLst>
            </p:cNvPr>
            <p:cNvSpPr/>
            <p:nvPr/>
          </p:nvSpPr>
          <p:spPr>
            <a:xfrm>
              <a:off x="10572556" y="6685200"/>
              <a:ext cx="647764" cy="160457"/>
            </a:xfrm>
            <a:custGeom>
              <a:avLst/>
              <a:gdLst>
                <a:gd name="connsiteX0" fmla="*/ 0 w 647763"/>
                <a:gd name="connsiteY0" fmla="*/ 0 h 160457"/>
                <a:gd name="connsiteX1" fmla="*/ 649288 w 647763"/>
                <a:gd name="connsiteY1" fmla="*/ 0 h 160457"/>
                <a:gd name="connsiteX2" fmla="*/ 649288 w 647763"/>
                <a:gd name="connsiteY2" fmla="*/ 167986 h 160457"/>
                <a:gd name="connsiteX3" fmla="*/ 0 w 647763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7763" h="160457">
                  <a:moveTo>
                    <a:pt x="0" y="0"/>
                  </a:moveTo>
                  <a:lnTo>
                    <a:pt x="649288" y="0"/>
                  </a:lnTo>
                  <a:lnTo>
                    <a:pt x="649288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AFCA0B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0084BD6-968A-43AC-8421-21EDD0D1EEA9}"/>
                </a:ext>
              </a:extLst>
            </p:cNvPr>
            <p:cNvSpPr/>
            <p:nvPr/>
          </p:nvSpPr>
          <p:spPr>
            <a:xfrm>
              <a:off x="9707092" y="6685200"/>
              <a:ext cx="876386" cy="160457"/>
            </a:xfrm>
            <a:custGeom>
              <a:avLst/>
              <a:gdLst>
                <a:gd name="connsiteX0" fmla="*/ 0 w 876386"/>
                <a:gd name="connsiteY0" fmla="*/ 0 h 160457"/>
                <a:gd name="connsiteX1" fmla="*/ 878418 w 876386"/>
                <a:gd name="connsiteY1" fmla="*/ 0 h 160457"/>
                <a:gd name="connsiteX2" fmla="*/ 878418 w 876386"/>
                <a:gd name="connsiteY2" fmla="*/ 167986 h 160457"/>
                <a:gd name="connsiteX3" fmla="*/ 0 w 876386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6386" h="160457">
                  <a:moveTo>
                    <a:pt x="0" y="0"/>
                  </a:moveTo>
                  <a:lnTo>
                    <a:pt x="878418" y="0"/>
                  </a:lnTo>
                  <a:lnTo>
                    <a:pt x="878418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50AF47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DFF5A06-BEA3-43DA-8A00-D9BDF9FA363D}"/>
                </a:ext>
              </a:extLst>
            </p:cNvPr>
            <p:cNvSpPr/>
            <p:nvPr/>
          </p:nvSpPr>
          <p:spPr>
            <a:xfrm>
              <a:off x="-600" y="6685200"/>
              <a:ext cx="3721466" cy="160457"/>
            </a:xfrm>
            <a:custGeom>
              <a:avLst/>
              <a:gdLst>
                <a:gd name="connsiteX0" fmla="*/ 0 w 3721466"/>
                <a:gd name="connsiteY0" fmla="*/ 0 h 160457"/>
                <a:gd name="connsiteX1" fmla="*/ 3729849 w 3721466"/>
                <a:gd name="connsiteY1" fmla="*/ 0 h 160457"/>
                <a:gd name="connsiteX2" fmla="*/ 3729849 w 3721466"/>
                <a:gd name="connsiteY2" fmla="*/ 167986 h 160457"/>
                <a:gd name="connsiteX3" fmla="*/ 0 w 3721466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1466" h="160457">
                  <a:moveTo>
                    <a:pt x="0" y="0"/>
                  </a:moveTo>
                  <a:lnTo>
                    <a:pt x="3729849" y="0"/>
                  </a:lnTo>
                  <a:lnTo>
                    <a:pt x="3729849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0E2B63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982D835-2C46-47CF-99C0-B589852DB4A1}"/>
                </a:ext>
              </a:extLst>
            </p:cNvPr>
            <p:cNvSpPr/>
            <p:nvPr/>
          </p:nvSpPr>
          <p:spPr>
            <a:xfrm>
              <a:off x="11828074" y="6685200"/>
              <a:ext cx="355635" cy="160457"/>
            </a:xfrm>
            <a:custGeom>
              <a:avLst/>
              <a:gdLst>
                <a:gd name="connsiteX0" fmla="*/ 0 w 355635"/>
                <a:gd name="connsiteY0" fmla="*/ 0 h 160457"/>
                <a:gd name="connsiteX1" fmla="*/ 365669 w 355635"/>
                <a:gd name="connsiteY1" fmla="*/ 0 h 160457"/>
                <a:gd name="connsiteX2" fmla="*/ 365669 w 355635"/>
                <a:gd name="connsiteY2" fmla="*/ 167986 h 160457"/>
                <a:gd name="connsiteX3" fmla="*/ 0 w 355635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5635" h="160457">
                  <a:moveTo>
                    <a:pt x="0" y="0"/>
                  </a:moveTo>
                  <a:lnTo>
                    <a:pt x="365669" y="0"/>
                  </a:lnTo>
                  <a:lnTo>
                    <a:pt x="365669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E72582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7FD80F1-3C65-4794-85CA-18F68115E6AD}"/>
                </a:ext>
              </a:extLst>
            </p:cNvPr>
            <p:cNvSpPr/>
            <p:nvPr/>
          </p:nvSpPr>
          <p:spPr>
            <a:xfrm>
              <a:off x="11218668" y="6685200"/>
              <a:ext cx="609660" cy="160457"/>
            </a:xfrm>
            <a:custGeom>
              <a:avLst/>
              <a:gdLst>
                <a:gd name="connsiteX0" fmla="*/ 0 w 609660"/>
                <a:gd name="connsiteY0" fmla="*/ 0 h 160457"/>
                <a:gd name="connsiteX1" fmla="*/ 610168 w 609660"/>
                <a:gd name="connsiteY1" fmla="*/ 0 h 160457"/>
                <a:gd name="connsiteX2" fmla="*/ 610168 w 609660"/>
                <a:gd name="connsiteY2" fmla="*/ 167986 h 160457"/>
                <a:gd name="connsiteX3" fmla="*/ 0 w 609660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9660" h="160457">
                  <a:moveTo>
                    <a:pt x="0" y="0"/>
                  </a:moveTo>
                  <a:lnTo>
                    <a:pt x="610168" y="0"/>
                  </a:lnTo>
                  <a:lnTo>
                    <a:pt x="610168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5A328A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0ECAA1D-68D1-415C-B68D-6956FC0A9A7E}"/>
                </a:ext>
              </a:extLst>
            </p:cNvPr>
            <p:cNvSpPr/>
            <p:nvPr/>
          </p:nvSpPr>
          <p:spPr>
            <a:xfrm>
              <a:off x="8926982" y="6685200"/>
              <a:ext cx="774776" cy="160457"/>
            </a:xfrm>
            <a:custGeom>
              <a:avLst/>
              <a:gdLst>
                <a:gd name="connsiteX0" fmla="*/ 0 w 774776"/>
                <a:gd name="connsiteY0" fmla="*/ 0 h 160457"/>
                <a:gd name="connsiteX1" fmla="*/ 782524 w 774776"/>
                <a:gd name="connsiteY1" fmla="*/ 0 h 160457"/>
                <a:gd name="connsiteX2" fmla="*/ 782524 w 774776"/>
                <a:gd name="connsiteY2" fmla="*/ 167986 h 160457"/>
                <a:gd name="connsiteX3" fmla="*/ 0 w 774776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4776" h="160457">
                  <a:moveTo>
                    <a:pt x="0" y="0"/>
                  </a:moveTo>
                  <a:lnTo>
                    <a:pt x="782524" y="0"/>
                  </a:lnTo>
                  <a:lnTo>
                    <a:pt x="782524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FBBA00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C3919DFC-294E-4C1E-A66D-5FFA7395562A}"/>
                </a:ext>
              </a:extLst>
            </p:cNvPr>
            <p:cNvSpPr/>
            <p:nvPr/>
          </p:nvSpPr>
          <p:spPr>
            <a:xfrm>
              <a:off x="7890941" y="6685200"/>
              <a:ext cx="1028801" cy="160457"/>
            </a:xfrm>
            <a:custGeom>
              <a:avLst/>
              <a:gdLst>
                <a:gd name="connsiteX0" fmla="*/ 0 w 1028801"/>
                <a:gd name="connsiteY0" fmla="*/ 0 h 160457"/>
                <a:gd name="connsiteX1" fmla="*/ 1038454 w 1028801"/>
                <a:gd name="connsiteY1" fmla="*/ 0 h 160457"/>
                <a:gd name="connsiteX2" fmla="*/ 1038454 w 1028801"/>
                <a:gd name="connsiteY2" fmla="*/ 167986 h 160457"/>
                <a:gd name="connsiteX3" fmla="*/ 0 w 1028801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8801" h="160457">
                  <a:moveTo>
                    <a:pt x="0" y="0"/>
                  </a:moveTo>
                  <a:lnTo>
                    <a:pt x="1038454" y="0"/>
                  </a:lnTo>
                  <a:lnTo>
                    <a:pt x="1038454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EF7D00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C61449A-F687-477A-93B5-7E45CBE08403}"/>
                </a:ext>
              </a:extLst>
            </p:cNvPr>
            <p:cNvSpPr/>
            <p:nvPr/>
          </p:nvSpPr>
          <p:spPr>
            <a:xfrm>
              <a:off x="6360186" y="6685200"/>
              <a:ext cx="1524150" cy="160457"/>
            </a:xfrm>
            <a:custGeom>
              <a:avLst/>
              <a:gdLst>
                <a:gd name="connsiteX0" fmla="*/ 0 w 1524150"/>
                <a:gd name="connsiteY0" fmla="*/ 0 h 160457"/>
                <a:gd name="connsiteX1" fmla="*/ 1532279 w 1524150"/>
                <a:gd name="connsiteY1" fmla="*/ 0 h 160457"/>
                <a:gd name="connsiteX2" fmla="*/ 1532279 w 1524150"/>
                <a:gd name="connsiteY2" fmla="*/ 167986 h 160457"/>
                <a:gd name="connsiteX3" fmla="*/ 0 w 1524150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150" h="160457">
                  <a:moveTo>
                    <a:pt x="0" y="0"/>
                  </a:moveTo>
                  <a:lnTo>
                    <a:pt x="1532279" y="0"/>
                  </a:lnTo>
                  <a:lnTo>
                    <a:pt x="1532279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00B1EB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E95919FA-87D9-4AA9-A177-88E239DB99EC}"/>
                </a:ext>
              </a:extLst>
            </p:cNvPr>
            <p:cNvSpPr/>
            <p:nvPr/>
          </p:nvSpPr>
          <p:spPr>
            <a:xfrm>
              <a:off x="3716421" y="6685200"/>
              <a:ext cx="2641860" cy="160457"/>
            </a:xfrm>
            <a:custGeom>
              <a:avLst/>
              <a:gdLst>
                <a:gd name="connsiteX0" fmla="*/ 0 w 2641860"/>
                <a:gd name="connsiteY0" fmla="*/ 0 h 160457"/>
                <a:gd name="connsiteX1" fmla="*/ 2643765 w 2641860"/>
                <a:gd name="connsiteY1" fmla="*/ 0 h 160457"/>
                <a:gd name="connsiteX2" fmla="*/ 2643765 w 2641860"/>
                <a:gd name="connsiteY2" fmla="*/ 167986 h 160457"/>
                <a:gd name="connsiteX3" fmla="*/ 0 w 2641860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41860" h="160457">
                  <a:moveTo>
                    <a:pt x="0" y="0"/>
                  </a:moveTo>
                  <a:lnTo>
                    <a:pt x="2643765" y="0"/>
                  </a:lnTo>
                  <a:lnTo>
                    <a:pt x="2643765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004F9F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</p:grpSp>
      <p:pic>
        <p:nvPicPr>
          <p:cNvPr id="29" name="Graphic 28">
            <a:extLst>
              <a:ext uri="{FF2B5EF4-FFF2-40B4-BE49-F238E27FC236}">
                <a16:creationId xmlns:a16="http://schemas.microsoft.com/office/drawing/2014/main" id="{8040FE97-4332-4FB8-B3E7-1626B72864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15595" y="282609"/>
            <a:ext cx="1440254" cy="609990"/>
          </a:xfrm>
          <a:prstGeom prst="rect">
            <a:avLst/>
          </a:prstGeom>
        </p:spPr>
      </p:pic>
      <p:pic>
        <p:nvPicPr>
          <p:cNvPr id="23" name="Graphic 22">
            <a:extLst>
              <a:ext uri="{FF2B5EF4-FFF2-40B4-BE49-F238E27FC236}">
                <a16:creationId xmlns:a16="http://schemas.microsoft.com/office/drawing/2014/main" id="{BB3C5A9A-A3AF-4A2E-9CFB-B10A4036F7B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7861" y="5586414"/>
            <a:ext cx="1139917" cy="573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1801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Image L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F9472ACB-CD3C-5C4D-9F8B-32DDBA84DB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33234" y="1289729"/>
            <a:ext cx="4287218" cy="852728"/>
          </a:xfrm>
        </p:spPr>
        <p:txBody>
          <a:bodyPr/>
          <a:lstStyle>
            <a:lvl1pPr>
              <a:defRPr sz="2800" b="1">
                <a:solidFill>
                  <a:schemeClr val="accent1"/>
                </a:solidFill>
                <a:latin typeface="+mj-lt"/>
                <a:ea typeface="Verdana" panose="020B0604030504040204" pitchFamily="34" charset="0"/>
                <a:cs typeface="Montserrat" panose="00000500000000000000" pitchFamily="50" charset="0"/>
              </a:defRPr>
            </a:lvl1pPr>
          </a:lstStyle>
          <a:p>
            <a:r>
              <a:rPr lang="en-GB" dirty="0"/>
              <a:t>Place headline here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8FAC4116-58BA-4F40-9AE9-8129068E989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933235" y="2147457"/>
            <a:ext cx="4287217" cy="3420814"/>
          </a:xfrm>
        </p:spPr>
        <p:txBody>
          <a:bodyPr anchor="t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9" name="Picture Placeholder 3">
            <a:extLst>
              <a:ext uri="{FF2B5EF4-FFF2-40B4-BE49-F238E27FC236}">
                <a16:creationId xmlns:a16="http://schemas.microsoft.com/office/drawing/2014/main" id="{85BE1EF4-16FE-4221-BB59-18129244B050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1" y="1"/>
            <a:ext cx="6368808" cy="6339600"/>
          </a:xfrm>
          <a:noFill/>
        </p:spPr>
        <p:txBody>
          <a:bodyPr anchor="ctr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Add image here</a:t>
            </a:r>
          </a:p>
        </p:txBody>
      </p:sp>
      <p:grpSp>
        <p:nvGrpSpPr>
          <p:cNvPr id="24" name="Graphic 29">
            <a:extLst>
              <a:ext uri="{FF2B5EF4-FFF2-40B4-BE49-F238E27FC236}">
                <a16:creationId xmlns:a16="http://schemas.microsoft.com/office/drawing/2014/main" id="{8AB19E78-9B50-4310-A188-915704513881}"/>
              </a:ext>
            </a:extLst>
          </p:cNvPr>
          <p:cNvGrpSpPr/>
          <p:nvPr userDrawn="1"/>
        </p:nvGrpSpPr>
        <p:grpSpPr>
          <a:xfrm>
            <a:off x="-600" y="6698762"/>
            <a:ext cx="12184309" cy="159238"/>
            <a:chOff x="-600" y="6685200"/>
            <a:chExt cx="12184309" cy="160457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42B1BA6B-21A2-4917-91C0-176A7C62881E}"/>
                </a:ext>
              </a:extLst>
            </p:cNvPr>
            <p:cNvSpPr/>
            <p:nvPr/>
          </p:nvSpPr>
          <p:spPr>
            <a:xfrm>
              <a:off x="10572556" y="6685200"/>
              <a:ext cx="647764" cy="160457"/>
            </a:xfrm>
            <a:custGeom>
              <a:avLst/>
              <a:gdLst>
                <a:gd name="connsiteX0" fmla="*/ 0 w 647763"/>
                <a:gd name="connsiteY0" fmla="*/ 0 h 160457"/>
                <a:gd name="connsiteX1" fmla="*/ 649288 w 647763"/>
                <a:gd name="connsiteY1" fmla="*/ 0 h 160457"/>
                <a:gd name="connsiteX2" fmla="*/ 649288 w 647763"/>
                <a:gd name="connsiteY2" fmla="*/ 167986 h 160457"/>
                <a:gd name="connsiteX3" fmla="*/ 0 w 647763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7763" h="160457">
                  <a:moveTo>
                    <a:pt x="0" y="0"/>
                  </a:moveTo>
                  <a:lnTo>
                    <a:pt x="649288" y="0"/>
                  </a:lnTo>
                  <a:lnTo>
                    <a:pt x="649288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AFCA0B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938ED39-7638-427F-8F13-BEE5C8C057E2}"/>
                </a:ext>
              </a:extLst>
            </p:cNvPr>
            <p:cNvSpPr/>
            <p:nvPr/>
          </p:nvSpPr>
          <p:spPr>
            <a:xfrm>
              <a:off x="9707092" y="6685200"/>
              <a:ext cx="876386" cy="160457"/>
            </a:xfrm>
            <a:custGeom>
              <a:avLst/>
              <a:gdLst>
                <a:gd name="connsiteX0" fmla="*/ 0 w 876386"/>
                <a:gd name="connsiteY0" fmla="*/ 0 h 160457"/>
                <a:gd name="connsiteX1" fmla="*/ 878418 w 876386"/>
                <a:gd name="connsiteY1" fmla="*/ 0 h 160457"/>
                <a:gd name="connsiteX2" fmla="*/ 878418 w 876386"/>
                <a:gd name="connsiteY2" fmla="*/ 167986 h 160457"/>
                <a:gd name="connsiteX3" fmla="*/ 0 w 876386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6386" h="160457">
                  <a:moveTo>
                    <a:pt x="0" y="0"/>
                  </a:moveTo>
                  <a:lnTo>
                    <a:pt x="878418" y="0"/>
                  </a:lnTo>
                  <a:lnTo>
                    <a:pt x="878418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50AF47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7E38D95-4A74-437B-AB53-3EF5A9719912}"/>
                </a:ext>
              </a:extLst>
            </p:cNvPr>
            <p:cNvSpPr/>
            <p:nvPr/>
          </p:nvSpPr>
          <p:spPr>
            <a:xfrm>
              <a:off x="-600" y="6685200"/>
              <a:ext cx="3721466" cy="160457"/>
            </a:xfrm>
            <a:custGeom>
              <a:avLst/>
              <a:gdLst>
                <a:gd name="connsiteX0" fmla="*/ 0 w 3721466"/>
                <a:gd name="connsiteY0" fmla="*/ 0 h 160457"/>
                <a:gd name="connsiteX1" fmla="*/ 3729849 w 3721466"/>
                <a:gd name="connsiteY1" fmla="*/ 0 h 160457"/>
                <a:gd name="connsiteX2" fmla="*/ 3729849 w 3721466"/>
                <a:gd name="connsiteY2" fmla="*/ 167986 h 160457"/>
                <a:gd name="connsiteX3" fmla="*/ 0 w 3721466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1466" h="160457">
                  <a:moveTo>
                    <a:pt x="0" y="0"/>
                  </a:moveTo>
                  <a:lnTo>
                    <a:pt x="3729849" y="0"/>
                  </a:lnTo>
                  <a:lnTo>
                    <a:pt x="3729849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0E2B63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2034F776-B8EB-4980-B595-2DED60B943E9}"/>
                </a:ext>
              </a:extLst>
            </p:cNvPr>
            <p:cNvSpPr/>
            <p:nvPr/>
          </p:nvSpPr>
          <p:spPr>
            <a:xfrm>
              <a:off x="11828074" y="6685200"/>
              <a:ext cx="355635" cy="160457"/>
            </a:xfrm>
            <a:custGeom>
              <a:avLst/>
              <a:gdLst>
                <a:gd name="connsiteX0" fmla="*/ 0 w 355635"/>
                <a:gd name="connsiteY0" fmla="*/ 0 h 160457"/>
                <a:gd name="connsiteX1" fmla="*/ 365669 w 355635"/>
                <a:gd name="connsiteY1" fmla="*/ 0 h 160457"/>
                <a:gd name="connsiteX2" fmla="*/ 365669 w 355635"/>
                <a:gd name="connsiteY2" fmla="*/ 167986 h 160457"/>
                <a:gd name="connsiteX3" fmla="*/ 0 w 355635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5635" h="160457">
                  <a:moveTo>
                    <a:pt x="0" y="0"/>
                  </a:moveTo>
                  <a:lnTo>
                    <a:pt x="365669" y="0"/>
                  </a:lnTo>
                  <a:lnTo>
                    <a:pt x="365669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E72582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1E27B3FD-870E-4EE5-8160-063F7D2FAD5E}"/>
                </a:ext>
              </a:extLst>
            </p:cNvPr>
            <p:cNvSpPr/>
            <p:nvPr/>
          </p:nvSpPr>
          <p:spPr>
            <a:xfrm>
              <a:off x="11218668" y="6685200"/>
              <a:ext cx="609660" cy="160457"/>
            </a:xfrm>
            <a:custGeom>
              <a:avLst/>
              <a:gdLst>
                <a:gd name="connsiteX0" fmla="*/ 0 w 609660"/>
                <a:gd name="connsiteY0" fmla="*/ 0 h 160457"/>
                <a:gd name="connsiteX1" fmla="*/ 610168 w 609660"/>
                <a:gd name="connsiteY1" fmla="*/ 0 h 160457"/>
                <a:gd name="connsiteX2" fmla="*/ 610168 w 609660"/>
                <a:gd name="connsiteY2" fmla="*/ 167986 h 160457"/>
                <a:gd name="connsiteX3" fmla="*/ 0 w 609660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9660" h="160457">
                  <a:moveTo>
                    <a:pt x="0" y="0"/>
                  </a:moveTo>
                  <a:lnTo>
                    <a:pt x="610168" y="0"/>
                  </a:lnTo>
                  <a:lnTo>
                    <a:pt x="610168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5A328A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7E4E449A-A069-46BE-BAC6-BD7232EE7F00}"/>
                </a:ext>
              </a:extLst>
            </p:cNvPr>
            <p:cNvSpPr/>
            <p:nvPr/>
          </p:nvSpPr>
          <p:spPr>
            <a:xfrm>
              <a:off x="8926982" y="6685200"/>
              <a:ext cx="774776" cy="160457"/>
            </a:xfrm>
            <a:custGeom>
              <a:avLst/>
              <a:gdLst>
                <a:gd name="connsiteX0" fmla="*/ 0 w 774776"/>
                <a:gd name="connsiteY0" fmla="*/ 0 h 160457"/>
                <a:gd name="connsiteX1" fmla="*/ 782524 w 774776"/>
                <a:gd name="connsiteY1" fmla="*/ 0 h 160457"/>
                <a:gd name="connsiteX2" fmla="*/ 782524 w 774776"/>
                <a:gd name="connsiteY2" fmla="*/ 167986 h 160457"/>
                <a:gd name="connsiteX3" fmla="*/ 0 w 774776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4776" h="160457">
                  <a:moveTo>
                    <a:pt x="0" y="0"/>
                  </a:moveTo>
                  <a:lnTo>
                    <a:pt x="782524" y="0"/>
                  </a:lnTo>
                  <a:lnTo>
                    <a:pt x="782524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FBBA00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62DED21-0451-4D01-BE92-D73953160053}"/>
                </a:ext>
              </a:extLst>
            </p:cNvPr>
            <p:cNvSpPr/>
            <p:nvPr/>
          </p:nvSpPr>
          <p:spPr>
            <a:xfrm>
              <a:off x="7890941" y="6685200"/>
              <a:ext cx="1028801" cy="160457"/>
            </a:xfrm>
            <a:custGeom>
              <a:avLst/>
              <a:gdLst>
                <a:gd name="connsiteX0" fmla="*/ 0 w 1028801"/>
                <a:gd name="connsiteY0" fmla="*/ 0 h 160457"/>
                <a:gd name="connsiteX1" fmla="*/ 1038454 w 1028801"/>
                <a:gd name="connsiteY1" fmla="*/ 0 h 160457"/>
                <a:gd name="connsiteX2" fmla="*/ 1038454 w 1028801"/>
                <a:gd name="connsiteY2" fmla="*/ 167986 h 160457"/>
                <a:gd name="connsiteX3" fmla="*/ 0 w 1028801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8801" h="160457">
                  <a:moveTo>
                    <a:pt x="0" y="0"/>
                  </a:moveTo>
                  <a:lnTo>
                    <a:pt x="1038454" y="0"/>
                  </a:lnTo>
                  <a:lnTo>
                    <a:pt x="1038454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EF7D00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24FB572-CE76-422A-8E8D-BB54F238D75E}"/>
                </a:ext>
              </a:extLst>
            </p:cNvPr>
            <p:cNvSpPr/>
            <p:nvPr/>
          </p:nvSpPr>
          <p:spPr>
            <a:xfrm>
              <a:off x="6360186" y="6685200"/>
              <a:ext cx="1524150" cy="160457"/>
            </a:xfrm>
            <a:custGeom>
              <a:avLst/>
              <a:gdLst>
                <a:gd name="connsiteX0" fmla="*/ 0 w 1524150"/>
                <a:gd name="connsiteY0" fmla="*/ 0 h 160457"/>
                <a:gd name="connsiteX1" fmla="*/ 1532279 w 1524150"/>
                <a:gd name="connsiteY1" fmla="*/ 0 h 160457"/>
                <a:gd name="connsiteX2" fmla="*/ 1532279 w 1524150"/>
                <a:gd name="connsiteY2" fmla="*/ 167986 h 160457"/>
                <a:gd name="connsiteX3" fmla="*/ 0 w 1524150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150" h="160457">
                  <a:moveTo>
                    <a:pt x="0" y="0"/>
                  </a:moveTo>
                  <a:lnTo>
                    <a:pt x="1532279" y="0"/>
                  </a:lnTo>
                  <a:lnTo>
                    <a:pt x="1532279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00B1EB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3CFF3D18-E80F-430A-B525-265F7064FF7B}"/>
                </a:ext>
              </a:extLst>
            </p:cNvPr>
            <p:cNvSpPr/>
            <p:nvPr/>
          </p:nvSpPr>
          <p:spPr>
            <a:xfrm>
              <a:off x="3716421" y="6685200"/>
              <a:ext cx="2641860" cy="160457"/>
            </a:xfrm>
            <a:custGeom>
              <a:avLst/>
              <a:gdLst>
                <a:gd name="connsiteX0" fmla="*/ 0 w 2641860"/>
                <a:gd name="connsiteY0" fmla="*/ 0 h 160457"/>
                <a:gd name="connsiteX1" fmla="*/ 2643765 w 2641860"/>
                <a:gd name="connsiteY1" fmla="*/ 0 h 160457"/>
                <a:gd name="connsiteX2" fmla="*/ 2643765 w 2641860"/>
                <a:gd name="connsiteY2" fmla="*/ 167986 h 160457"/>
                <a:gd name="connsiteX3" fmla="*/ 0 w 2641860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41860" h="160457">
                  <a:moveTo>
                    <a:pt x="0" y="0"/>
                  </a:moveTo>
                  <a:lnTo>
                    <a:pt x="2643765" y="0"/>
                  </a:lnTo>
                  <a:lnTo>
                    <a:pt x="2643765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004F9F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</p:grpSp>
      <p:pic>
        <p:nvPicPr>
          <p:cNvPr id="19" name="Graphic 18">
            <a:extLst>
              <a:ext uri="{FF2B5EF4-FFF2-40B4-BE49-F238E27FC236}">
                <a16:creationId xmlns:a16="http://schemas.microsoft.com/office/drawing/2014/main" id="{BB3AA11E-F280-4F03-894D-90E0BFBA55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15595" y="282609"/>
            <a:ext cx="1440254" cy="609990"/>
          </a:xfrm>
          <a:prstGeom prst="rect">
            <a:avLst/>
          </a:prstGeom>
        </p:spPr>
      </p:pic>
      <p:pic>
        <p:nvPicPr>
          <p:cNvPr id="20" name="Graphic 19">
            <a:extLst>
              <a:ext uri="{FF2B5EF4-FFF2-40B4-BE49-F238E27FC236}">
                <a16:creationId xmlns:a16="http://schemas.microsoft.com/office/drawing/2014/main" id="{DD1CFA9E-1708-490D-8CE0-0E81D6B3435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715930" y="5561568"/>
            <a:ext cx="1139919" cy="573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005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Image L Colour Background">
    <p:bg>
      <p:bgPr>
        <a:solidFill>
          <a:srgbClr val="FFBB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>
            <a:extLst>
              <a:ext uri="{FF2B5EF4-FFF2-40B4-BE49-F238E27FC236}">
                <a16:creationId xmlns:a16="http://schemas.microsoft.com/office/drawing/2014/main" id="{A921CC73-5EB2-DB4C-83C0-4C669DDF72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33234" y="1289729"/>
            <a:ext cx="4287218" cy="852728"/>
          </a:xfrm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Montserrat" panose="00000500000000000000" pitchFamily="50" charset="0"/>
              </a:defRPr>
            </a:lvl1pPr>
          </a:lstStyle>
          <a:p>
            <a:r>
              <a:rPr lang="en-GB" dirty="0"/>
              <a:t>Place headline here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EE85DFEB-C718-A84F-8CA5-B8CF784BA06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933235" y="2147457"/>
            <a:ext cx="4287217" cy="3420814"/>
          </a:xfrm>
        </p:spPr>
        <p:txBody>
          <a:bodyPr anchor="t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A4E4A0D-3BF2-4A4A-B967-7ED94875996E}"/>
              </a:ext>
            </a:extLst>
          </p:cNvPr>
          <p:cNvSpPr/>
          <p:nvPr userDrawn="1"/>
        </p:nvSpPr>
        <p:spPr>
          <a:xfrm>
            <a:off x="0" y="6339600"/>
            <a:ext cx="12192000" cy="518400"/>
          </a:xfrm>
          <a:prstGeom prst="rect">
            <a:avLst/>
          </a:prstGeom>
          <a:solidFill>
            <a:srgbClr val="0E2B6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 panose="00000500000000000000" pitchFamily="50" charset="0"/>
              <a:ea typeface="+mn-ea"/>
              <a:cs typeface="+mn-cs"/>
            </a:endParaRPr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357026FB-1603-4956-B9DF-81C5E0CA87E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0" y="0"/>
            <a:ext cx="6368808" cy="6339600"/>
          </a:xfrm>
          <a:noFill/>
        </p:spPr>
        <p:txBody>
          <a:bodyPr anchor="ctr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Add image here</a:t>
            </a:r>
          </a:p>
        </p:txBody>
      </p:sp>
      <p:grpSp>
        <p:nvGrpSpPr>
          <p:cNvPr id="12" name="Graphic 29">
            <a:extLst>
              <a:ext uri="{FF2B5EF4-FFF2-40B4-BE49-F238E27FC236}">
                <a16:creationId xmlns:a16="http://schemas.microsoft.com/office/drawing/2014/main" id="{06EEEE8B-7204-4BC1-94C8-B8C3600F3EB0}"/>
              </a:ext>
            </a:extLst>
          </p:cNvPr>
          <p:cNvGrpSpPr/>
          <p:nvPr userDrawn="1"/>
        </p:nvGrpSpPr>
        <p:grpSpPr>
          <a:xfrm>
            <a:off x="-600" y="6688800"/>
            <a:ext cx="12184309" cy="159238"/>
            <a:chOff x="-600" y="6685200"/>
            <a:chExt cx="12184309" cy="160457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1078642-91BA-467A-BBB4-7EDF7792C277}"/>
                </a:ext>
              </a:extLst>
            </p:cNvPr>
            <p:cNvSpPr/>
            <p:nvPr/>
          </p:nvSpPr>
          <p:spPr>
            <a:xfrm>
              <a:off x="10572556" y="6685200"/>
              <a:ext cx="647764" cy="160457"/>
            </a:xfrm>
            <a:custGeom>
              <a:avLst/>
              <a:gdLst>
                <a:gd name="connsiteX0" fmla="*/ 0 w 647763"/>
                <a:gd name="connsiteY0" fmla="*/ 0 h 160457"/>
                <a:gd name="connsiteX1" fmla="*/ 649288 w 647763"/>
                <a:gd name="connsiteY1" fmla="*/ 0 h 160457"/>
                <a:gd name="connsiteX2" fmla="*/ 649288 w 647763"/>
                <a:gd name="connsiteY2" fmla="*/ 167986 h 160457"/>
                <a:gd name="connsiteX3" fmla="*/ 0 w 647763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7763" h="160457">
                  <a:moveTo>
                    <a:pt x="0" y="0"/>
                  </a:moveTo>
                  <a:lnTo>
                    <a:pt x="649288" y="0"/>
                  </a:lnTo>
                  <a:lnTo>
                    <a:pt x="649288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AFCA0B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FA72CD8-93D2-4082-A0DD-FC9834D5FBC9}"/>
                </a:ext>
              </a:extLst>
            </p:cNvPr>
            <p:cNvSpPr/>
            <p:nvPr/>
          </p:nvSpPr>
          <p:spPr>
            <a:xfrm>
              <a:off x="9707092" y="6685200"/>
              <a:ext cx="876386" cy="160457"/>
            </a:xfrm>
            <a:custGeom>
              <a:avLst/>
              <a:gdLst>
                <a:gd name="connsiteX0" fmla="*/ 0 w 876386"/>
                <a:gd name="connsiteY0" fmla="*/ 0 h 160457"/>
                <a:gd name="connsiteX1" fmla="*/ 878418 w 876386"/>
                <a:gd name="connsiteY1" fmla="*/ 0 h 160457"/>
                <a:gd name="connsiteX2" fmla="*/ 878418 w 876386"/>
                <a:gd name="connsiteY2" fmla="*/ 167986 h 160457"/>
                <a:gd name="connsiteX3" fmla="*/ 0 w 876386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6386" h="160457">
                  <a:moveTo>
                    <a:pt x="0" y="0"/>
                  </a:moveTo>
                  <a:lnTo>
                    <a:pt x="878418" y="0"/>
                  </a:lnTo>
                  <a:lnTo>
                    <a:pt x="878418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50AF47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C2D2671-E7D9-48BE-9309-9811CA8D713E}"/>
                </a:ext>
              </a:extLst>
            </p:cNvPr>
            <p:cNvSpPr/>
            <p:nvPr/>
          </p:nvSpPr>
          <p:spPr>
            <a:xfrm>
              <a:off x="-600" y="6685200"/>
              <a:ext cx="3721466" cy="160457"/>
            </a:xfrm>
            <a:custGeom>
              <a:avLst/>
              <a:gdLst>
                <a:gd name="connsiteX0" fmla="*/ 0 w 3721466"/>
                <a:gd name="connsiteY0" fmla="*/ 0 h 160457"/>
                <a:gd name="connsiteX1" fmla="*/ 3729849 w 3721466"/>
                <a:gd name="connsiteY1" fmla="*/ 0 h 160457"/>
                <a:gd name="connsiteX2" fmla="*/ 3729849 w 3721466"/>
                <a:gd name="connsiteY2" fmla="*/ 167986 h 160457"/>
                <a:gd name="connsiteX3" fmla="*/ 0 w 3721466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1466" h="160457">
                  <a:moveTo>
                    <a:pt x="0" y="0"/>
                  </a:moveTo>
                  <a:lnTo>
                    <a:pt x="3729849" y="0"/>
                  </a:lnTo>
                  <a:lnTo>
                    <a:pt x="3729849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0E2B63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0048B7A-23D9-475C-AFB5-8B1AAF97A594}"/>
                </a:ext>
              </a:extLst>
            </p:cNvPr>
            <p:cNvSpPr/>
            <p:nvPr/>
          </p:nvSpPr>
          <p:spPr>
            <a:xfrm>
              <a:off x="11828074" y="6685200"/>
              <a:ext cx="355635" cy="160457"/>
            </a:xfrm>
            <a:custGeom>
              <a:avLst/>
              <a:gdLst>
                <a:gd name="connsiteX0" fmla="*/ 0 w 355635"/>
                <a:gd name="connsiteY0" fmla="*/ 0 h 160457"/>
                <a:gd name="connsiteX1" fmla="*/ 365669 w 355635"/>
                <a:gd name="connsiteY1" fmla="*/ 0 h 160457"/>
                <a:gd name="connsiteX2" fmla="*/ 365669 w 355635"/>
                <a:gd name="connsiteY2" fmla="*/ 167986 h 160457"/>
                <a:gd name="connsiteX3" fmla="*/ 0 w 355635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5635" h="160457">
                  <a:moveTo>
                    <a:pt x="0" y="0"/>
                  </a:moveTo>
                  <a:lnTo>
                    <a:pt x="365669" y="0"/>
                  </a:lnTo>
                  <a:lnTo>
                    <a:pt x="365669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E72582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78786ED-2B53-4546-95E8-F9A6461339DF}"/>
                </a:ext>
              </a:extLst>
            </p:cNvPr>
            <p:cNvSpPr/>
            <p:nvPr/>
          </p:nvSpPr>
          <p:spPr>
            <a:xfrm>
              <a:off x="11218668" y="6685200"/>
              <a:ext cx="609660" cy="160457"/>
            </a:xfrm>
            <a:custGeom>
              <a:avLst/>
              <a:gdLst>
                <a:gd name="connsiteX0" fmla="*/ 0 w 609660"/>
                <a:gd name="connsiteY0" fmla="*/ 0 h 160457"/>
                <a:gd name="connsiteX1" fmla="*/ 610168 w 609660"/>
                <a:gd name="connsiteY1" fmla="*/ 0 h 160457"/>
                <a:gd name="connsiteX2" fmla="*/ 610168 w 609660"/>
                <a:gd name="connsiteY2" fmla="*/ 167986 h 160457"/>
                <a:gd name="connsiteX3" fmla="*/ 0 w 609660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9660" h="160457">
                  <a:moveTo>
                    <a:pt x="0" y="0"/>
                  </a:moveTo>
                  <a:lnTo>
                    <a:pt x="610168" y="0"/>
                  </a:lnTo>
                  <a:lnTo>
                    <a:pt x="610168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5A328A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1F5B9FC-3020-44A1-B5AF-3631CB2FB71D}"/>
                </a:ext>
              </a:extLst>
            </p:cNvPr>
            <p:cNvSpPr/>
            <p:nvPr/>
          </p:nvSpPr>
          <p:spPr>
            <a:xfrm>
              <a:off x="8926982" y="6685200"/>
              <a:ext cx="774776" cy="160457"/>
            </a:xfrm>
            <a:custGeom>
              <a:avLst/>
              <a:gdLst>
                <a:gd name="connsiteX0" fmla="*/ 0 w 774776"/>
                <a:gd name="connsiteY0" fmla="*/ 0 h 160457"/>
                <a:gd name="connsiteX1" fmla="*/ 782524 w 774776"/>
                <a:gd name="connsiteY1" fmla="*/ 0 h 160457"/>
                <a:gd name="connsiteX2" fmla="*/ 782524 w 774776"/>
                <a:gd name="connsiteY2" fmla="*/ 167986 h 160457"/>
                <a:gd name="connsiteX3" fmla="*/ 0 w 774776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4776" h="160457">
                  <a:moveTo>
                    <a:pt x="0" y="0"/>
                  </a:moveTo>
                  <a:lnTo>
                    <a:pt x="782524" y="0"/>
                  </a:lnTo>
                  <a:lnTo>
                    <a:pt x="782524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FBBA00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33C9467D-2B7E-46DF-9E65-D7E7F2466485}"/>
                </a:ext>
              </a:extLst>
            </p:cNvPr>
            <p:cNvSpPr/>
            <p:nvPr/>
          </p:nvSpPr>
          <p:spPr>
            <a:xfrm>
              <a:off x="7890941" y="6685200"/>
              <a:ext cx="1028801" cy="160457"/>
            </a:xfrm>
            <a:custGeom>
              <a:avLst/>
              <a:gdLst>
                <a:gd name="connsiteX0" fmla="*/ 0 w 1028801"/>
                <a:gd name="connsiteY0" fmla="*/ 0 h 160457"/>
                <a:gd name="connsiteX1" fmla="*/ 1038454 w 1028801"/>
                <a:gd name="connsiteY1" fmla="*/ 0 h 160457"/>
                <a:gd name="connsiteX2" fmla="*/ 1038454 w 1028801"/>
                <a:gd name="connsiteY2" fmla="*/ 167986 h 160457"/>
                <a:gd name="connsiteX3" fmla="*/ 0 w 1028801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8801" h="160457">
                  <a:moveTo>
                    <a:pt x="0" y="0"/>
                  </a:moveTo>
                  <a:lnTo>
                    <a:pt x="1038454" y="0"/>
                  </a:lnTo>
                  <a:lnTo>
                    <a:pt x="1038454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EF7D00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79C10AFA-747A-4D66-B70B-FEE9E32AC65A}"/>
                </a:ext>
              </a:extLst>
            </p:cNvPr>
            <p:cNvSpPr/>
            <p:nvPr/>
          </p:nvSpPr>
          <p:spPr>
            <a:xfrm>
              <a:off x="6360186" y="6685200"/>
              <a:ext cx="1524150" cy="160457"/>
            </a:xfrm>
            <a:custGeom>
              <a:avLst/>
              <a:gdLst>
                <a:gd name="connsiteX0" fmla="*/ 0 w 1524150"/>
                <a:gd name="connsiteY0" fmla="*/ 0 h 160457"/>
                <a:gd name="connsiteX1" fmla="*/ 1532279 w 1524150"/>
                <a:gd name="connsiteY1" fmla="*/ 0 h 160457"/>
                <a:gd name="connsiteX2" fmla="*/ 1532279 w 1524150"/>
                <a:gd name="connsiteY2" fmla="*/ 167986 h 160457"/>
                <a:gd name="connsiteX3" fmla="*/ 0 w 1524150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150" h="160457">
                  <a:moveTo>
                    <a:pt x="0" y="0"/>
                  </a:moveTo>
                  <a:lnTo>
                    <a:pt x="1532279" y="0"/>
                  </a:lnTo>
                  <a:lnTo>
                    <a:pt x="1532279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00B1EB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AFEC9C3-9EC9-402C-9524-33873DDF2250}"/>
                </a:ext>
              </a:extLst>
            </p:cNvPr>
            <p:cNvSpPr/>
            <p:nvPr/>
          </p:nvSpPr>
          <p:spPr>
            <a:xfrm>
              <a:off x="3716421" y="6685200"/>
              <a:ext cx="2641860" cy="160457"/>
            </a:xfrm>
            <a:custGeom>
              <a:avLst/>
              <a:gdLst>
                <a:gd name="connsiteX0" fmla="*/ 0 w 2641860"/>
                <a:gd name="connsiteY0" fmla="*/ 0 h 160457"/>
                <a:gd name="connsiteX1" fmla="*/ 2643765 w 2641860"/>
                <a:gd name="connsiteY1" fmla="*/ 0 h 160457"/>
                <a:gd name="connsiteX2" fmla="*/ 2643765 w 2641860"/>
                <a:gd name="connsiteY2" fmla="*/ 167986 h 160457"/>
                <a:gd name="connsiteX3" fmla="*/ 0 w 2641860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41860" h="160457">
                  <a:moveTo>
                    <a:pt x="0" y="0"/>
                  </a:moveTo>
                  <a:lnTo>
                    <a:pt x="2643765" y="0"/>
                  </a:lnTo>
                  <a:lnTo>
                    <a:pt x="2643765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004F9F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</p:grpSp>
      <p:pic>
        <p:nvPicPr>
          <p:cNvPr id="22" name="Graphic 21">
            <a:extLst>
              <a:ext uri="{FF2B5EF4-FFF2-40B4-BE49-F238E27FC236}">
                <a16:creationId xmlns:a16="http://schemas.microsoft.com/office/drawing/2014/main" id="{9422861B-B004-4DC2-BA15-A82FDFCB8A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15595" y="282609"/>
            <a:ext cx="1440254" cy="609990"/>
          </a:xfrm>
          <a:prstGeom prst="rect">
            <a:avLst/>
          </a:prstGeom>
        </p:spPr>
      </p:pic>
      <p:pic>
        <p:nvPicPr>
          <p:cNvPr id="25" name="Graphic 24">
            <a:extLst>
              <a:ext uri="{FF2B5EF4-FFF2-40B4-BE49-F238E27FC236}">
                <a16:creationId xmlns:a16="http://schemas.microsoft.com/office/drawing/2014/main" id="{525FAF37-DF10-4F94-A645-7E966B42DD6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715931" y="5561568"/>
            <a:ext cx="1139918" cy="573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4889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+ Image 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EBF5F1F5-7F93-4CD4-8704-F7A21A8FAD5B}"/>
              </a:ext>
            </a:extLst>
          </p:cNvPr>
          <p:cNvSpPr/>
          <p:nvPr userDrawn="1"/>
        </p:nvSpPr>
        <p:spPr>
          <a:xfrm>
            <a:off x="0" y="6339600"/>
            <a:ext cx="12192000" cy="518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7" name="Graphic 29">
            <a:extLst>
              <a:ext uri="{FF2B5EF4-FFF2-40B4-BE49-F238E27FC236}">
                <a16:creationId xmlns:a16="http://schemas.microsoft.com/office/drawing/2014/main" id="{2DBBA3E4-203D-454D-8583-E38D3AA38731}"/>
              </a:ext>
            </a:extLst>
          </p:cNvPr>
          <p:cNvGrpSpPr/>
          <p:nvPr userDrawn="1"/>
        </p:nvGrpSpPr>
        <p:grpSpPr>
          <a:xfrm>
            <a:off x="-600" y="6688800"/>
            <a:ext cx="12184309" cy="159238"/>
            <a:chOff x="-600" y="6685200"/>
            <a:chExt cx="12184309" cy="160457"/>
          </a:xfrm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4D8EABD5-4B90-4516-A15A-E89E6A04F0DA}"/>
                </a:ext>
              </a:extLst>
            </p:cNvPr>
            <p:cNvSpPr/>
            <p:nvPr/>
          </p:nvSpPr>
          <p:spPr>
            <a:xfrm>
              <a:off x="10572556" y="6685200"/>
              <a:ext cx="647764" cy="160457"/>
            </a:xfrm>
            <a:custGeom>
              <a:avLst/>
              <a:gdLst>
                <a:gd name="connsiteX0" fmla="*/ 0 w 647763"/>
                <a:gd name="connsiteY0" fmla="*/ 0 h 160457"/>
                <a:gd name="connsiteX1" fmla="*/ 649288 w 647763"/>
                <a:gd name="connsiteY1" fmla="*/ 0 h 160457"/>
                <a:gd name="connsiteX2" fmla="*/ 649288 w 647763"/>
                <a:gd name="connsiteY2" fmla="*/ 167986 h 160457"/>
                <a:gd name="connsiteX3" fmla="*/ 0 w 647763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7763" h="160457">
                  <a:moveTo>
                    <a:pt x="0" y="0"/>
                  </a:moveTo>
                  <a:lnTo>
                    <a:pt x="649288" y="0"/>
                  </a:lnTo>
                  <a:lnTo>
                    <a:pt x="649288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AFCA0B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235049B8-5916-429C-A764-32DDEB372B86}"/>
                </a:ext>
              </a:extLst>
            </p:cNvPr>
            <p:cNvSpPr/>
            <p:nvPr/>
          </p:nvSpPr>
          <p:spPr>
            <a:xfrm>
              <a:off x="9707092" y="6685200"/>
              <a:ext cx="876386" cy="160457"/>
            </a:xfrm>
            <a:custGeom>
              <a:avLst/>
              <a:gdLst>
                <a:gd name="connsiteX0" fmla="*/ 0 w 876386"/>
                <a:gd name="connsiteY0" fmla="*/ 0 h 160457"/>
                <a:gd name="connsiteX1" fmla="*/ 878418 w 876386"/>
                <a:gd name="connsiteY1" fmla="*/ 0 h 160457"/>
                <a:gd name="connsiteX2" fmla="*/ 878418 w 876386"/>
                <a:gd name="connsiteY2" fmla="*/ 167986 h 160457"/>
                <a:gd name="connsiteX3" fmla="*/ 0 w 876386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6386" h="160457">
                  <a:moveTo>
                    <a:pt x="0" y="0"/>
                  </a:moveTo>
                  <a:lnTo>
                    <a:pt x="878418" y="0"/>
                  </a:lnTo>
                  <a:lnTo>
                    <a:pt x="878418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50AF47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00E4F454-16B1-445C-82ED-D1962D179135}"/>
                </a:ext>
              </a:extLst>
            </p:cNvPr>
            <p:cNvSpPr/>
            <p:nvPr/>
          </p:nvSpPr>
          <p:spPr>
            <a:xfrm>
              <a:off x="-600" y="6685200"/>
              <a:ext cx="3721466" cy="160457"/>
            </a:xfrm>
            <a:custGeom>
              <a:avLst/>
              <a:gdLst>
                <a:gd name="connsiteX0" fmla="*/ 0 w 3721466"/>
                <a:gd name="connsiteY0" fmla="*/ 0 h 160457"/>
                <a:gd name="connsiteX1" fmla="*/ 3729849 w 3721466"/>
                <a:gd name="connsiteY1" fmla="*/ 0 h 160457"/>
                <a:gd name="connsiteX2" fmla="*/ 3729849 w 3721466"/>
                <a:gd name="connsiteY2" fmla="*/ 167986 h 160457"/>
                <a:gd name="connsiteX3" fmla="*/ 0 w 3721466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1466" h="160457">
                  <a:moveTo>
                    <a:pt x="0" y="0"/>
                  </a:moveTo>
                  <a:lnTo>
                    <a:pt x="3729849" y="0"/>
                  </a:lnTo>
                  <a:lnTo>
                    <a:pt x="3729849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0E2B63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A324BB6B-0F99-4858-A460-9D50A3FBB9EA}"/>
                </a:ext>
              </a:extLst>
            </p:cNvPr>
            <p:cNvSpPr/>
            <p:nvPr/>
          </p:nvSpPr>
          <p:spPr>
            <a:xfrm>
              <a:off x="11828074" y="6685200"/>
              <a:ext cx="355635" cy="160457"/>
            </a:xfrm>
            <a:custGeom>
              <a:avLst/>
              <a:gdLst>
                <a:gd name="connsiteX0" fmla="*/ 0 w 355635"/>
                <a:gd name="connsiteY0" fmla="*/ 0 h 160457"/>
                <a:gd name="connsiteX1" fmla="*/ 365669 w 355635"/>
                <a:gd name="connsiteY1" fmla="*/ 0 h 160457"/>
                <a:gd name="connsiteX2" fmla="*/ 365669 w 355635"/>
                <a:gd name="connsiteY2" fmla="*/ 167986 h 160457"/>
                <a:gd name="connsiteX3" fmla="*/ 0 w 355635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5635" h="160457">
                  <a:moveTo>
                    <a:pt x="0" y="0"/>
                  </a:moveTo>
                  <a:lnTo>
                    <a:pt x="365669" y="0"/>
                  </a:lnTo>
                  <a:lnTo>
                    <a:pt x="365669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E72582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22A542D2-6859-4C17-81D6-0C332D453DC4}"/>
                </a:ext>
              </a:extLst>
            </p:cNvPr>
            <p:cNvSpPr/>
            <p:nvPr/>
          </p:nvSpPr>
          <p:spPr>
            <a:xfrm>
              <a:off x="11218668" y="6685200"/>
              <a:ext cx="609660" cy="160457"/>
            </a:xfrm>
            <a:custGeom>
              <a:avLst/>
              <a:gdLst>
                <a:gd name="connsiteX0" fmla="*/ 0 w 609660"/>
                <a:gd name="connsiteY0" fmla="*/ 0 h 160457"/>
                <a:gd name="connsiteX1" fmla="*/ 610168 w 609660"/>
                <a:gd name="connsiteY1" fmla="*/ 0 h 160457"/>
                <a:gd name="connsiteX2" fmla="*/ 610168 w 609660"/>
                <a:gd name="connsiteY2" fmla="*/ 167986 h 160457"/>
                <a:gd name="connsiteX3" fmla="*/ 0 w 609660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9660" h="160457">
                  <a:moveTo>
                    <a:pt x="0" y="0"/>
                  </a:moveTo>
                  <a:lnTo>
                    <a:pt x="610168" y="0"/>
                  </a:lnTo>
                  <a:lnTo>
                    <a:pt x="610168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5A328A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3A8FBD50-C023-4A28-94BE-F555D2147C8B}"/>
                </a:ext>
              </a:extLst>
            </p:cNvPr>
            <p:cNvSpPr/>
            <p:nvPr/>
          </p:nvSpPr>
          <p:spPr>
            <a:xfrm>
              <a:off x="8926982" y="6685200"/>
              <a:ext cx="774776" cy="160457"/>
            </a:xfrm>
            <a:custGeom>
              <a:avLst/>
              <a:gdLst>
                <a:gd name="connsiteX0" fmla="*/ 0 w 774776"/>
                <a:gd name="connsiteY0" fmla="*/ 0 h 160457"/>
                <a:gd name="connsiteX1" fmla="*/ 782524 w 774776"/>
                <a:gd name="connsiteY1" fmla="*/ 0 h 160457"/>
                <a:gd name="connsiteX2" fmla="*/ 782524 w 774776"/>
                <a:gd name="connsiteY2" fmla="*/ 167986 h 160457"/>
                <a:gd name="connsiteX3" fmla="*/ 0 w 774776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4776" h="160457">
                  <a:moveTo>
                    <a:pt x="0" y="0"/>
                  </a:moveTo>
                  <a:lnTo>
                    <a:pt x="782524" y="0"/>
                  </a:lnTo>
                  <a:lnTo>
                    <a:pt x="782524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FBBA00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7A0A72C1-F118-4DC8-BE63-BD68522D50AC}"/>
                </a:ext>
              </a:extLst>
            </p:cNvPr>
            <p:cNvSpPr/>
            <p:nvPr/>
          </p:nvSpPr>
          <p:spPr>
            <a:xfrm>
              <a:off x="7890941" y="6685200"/>
              <a:ext cx="1028801" cy="160457"/>
            </a:xfrm>
            <a:custGeom>
              <a:avLst/>
              <a:gdLst>
                <a:gd name="connsiteX0" fmla="*/ 0 w 1028801"/>
                <a:gd name="connsiteY0" fmla="*/ 0 h 160457"/>
                <a:gd name="connsiteX1" fmla="*/ 1038454 w 1028801"/>
                <a:gd name="connsiteY1" fmla="*/ 0 h 160457"/>
                <a:gd name="connsiteX2" fmla="*/ 1038454 w 1028801"/>
                <a:gd name="connsiteY2" fmla="*/ 167986 h 160457"/>
                <a:gd name="connsiteX3" fmla="*/ 0 w 1028801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8801" h="160457">
                  <a:moveTo>
                    <a:pt x="0" y="0"/>
                  </a:moveTo>
                  <a:lnTo>
                    <a:pt x="1038454" y="0"/>
                  </a:lnTo>
                  <a:lnTo>
                    <a:pt x="1038454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EF7D00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760E7828-6A5A-4AD9-A00E-B8587756E8E4}"/>
                </a:ext>
              </a:extLst>
            </p:cNvPr>
            <p:cNvSpPr/>
            <p:nvPr/>
          </p:nvSpPr>
          <p:spPr>
            <a:xfrm>
              <a:off x="6360186" y="6685200"/>
              <a:ext cx="1524150" cy="160457"/>
            </a:xfrm>
            <a:custGeom>
              <a:avLst/>
              <a:gdLst>
                <a:gd name="connsiteX0" fmla="*/ 0 w 1524150"/>
                <a:gd name="connsiteY0" fmla="*/ 0 h 160457"/>
                <a:gd name="connsiteX1" fmla="*/ 1532279 w 1524150"/>
                <a:gd name="connsiteY1" fmla="*/ 0 h 160457"/>
                <a:gd name="connsiteX2" fmla="*/ 1532279 w 1524150"/>
                <a:gd name="connsiteY2" fmla="*/ 167986 h 160457"/>
                <a:gd name="connsiteX3" fmla="*/ 0 w 1524150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150" h="160457">
                  <a:moveTo>
                    <a:pt x="0" y="0"/>
                  </a:moveTo>
                  <a:lnTo>
                    <a:pt x="1532279" y="0"/>
                  </a:lnTo>
                  <a:lnTo>
                    <a:pt x="1532279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00B1EB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885A5E59-354C-4510-B3DE-5AE96D6E9F82}"/>
                </a:ext>
              </a:extLst>
            </p:cNvPr>
            <p:cNvSpPr/>
            <p:nvPr/>
          </p:nvSpPr>
          <p:spPr>
            <a:xfrm>
              <a:off x="3716421" y="6685200"/>
              <a:ext cx="2641860" cy="160457"/>
            </a:xfrm>
            <a:custGeom>
              <a:avLst/>
              <a:gdLst>
                <a:gd name="connsiteX0" fmla="*/ 0 w 2641860"/>
                <a:gd name="connsiteY0" fmla="*/ 0 h 160457"/>
                <a:gd name="connsiteX1" fmla="*/ 2643765 w 2641860"/>
                <a:gd name="connsiteY1" fmla="*/ 0 h 160457"/>
                <a:gd name="connsiteX2" fmla="*/ 2643765 w 2641860"/>
                <a:gd name="connsiteY2" fmla="*/ 167986 h 160457"/>
                <a:gd name="connsiteX3" fmla="*/ 0 w 2641860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41860" h="160457">
                  <a:moveTo>
                    <a:pt x="0" y="0"/>
                  </a:moveTo>
                  <a:lnTo>
                    <a:pt x="2643765" y="0"/>
                  </a:lnTo>
                  <a:lnTo>
                    <a:pt x="2643765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004F9F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</p:grpSp>
      <p:sp>
        <p:nvSpPr>
          <p:cNvPr id="9" name="Picture Placeholder 3">
            <a:extLst>
              <a:ext uri="{FF2B5EF4-FFF2-40B4-BE49-F238E27FC236}">
                <a16:creationId xmlns:a16="http://schemas.microsoft.com/office/drawing/2014/main" id="{411F19C7-3379-1649-868F-C6E93F6EDBCE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368237" y="1289729"/>
            <a:ext cx="4852215" cy="4266086"/>
          </a:xfrm>
          <a:noFill/>
        </p:spPr>
        <p:txBody>
          <a:bodyPr anchor="ctr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Add image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BAF746D-A07C-814E-A2BA-F705DB7228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1550" y="1289729"/>
            <a:ext cx="4771400" cy="540000"/>
          </a:xfrm>
        </p:spPr>
        <p:txBody>
          <a:bodyPr/>
          <a:lstStyle>
            <a:lvl1pPr>
              <a:defRPr sz="2800" b="1">
                <a:solidFill>
                  <a:schemeClr val="accent1"/>
                </a:solidFill>
                <a:latin typeface="+mj-lt"/>
                <a:ea typeface="Verdana" panose="020B0604030504040204" pitchFamily="34" charset="0"/>
                <a:cs typeface="Montserrat" panose="00000500000000000000" pitchFamily="50" charset="0"/>
              </a:defRPr>
            </a:lvl1pPr>
          </a:lstStyle>
          <a:p>
            <a:r>
              <a:rPr lang="en-GB" dirty="0"/>
              <a:t>Place headline here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16F4EF8E-4F84-6742-8A13-8393FE11A57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71548" y="2147457"/>
            <a:ext cx="4771399" cy="3436145"/>
          </a:xfrm>
        </p:spPr>
        <p:txBody>
          <a:bodyPr anchor="t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26" name="Footer Placeholder 3">
            <a:extLst>
              <a:ext uri="{FF2B5EF4-FFF2-40B4-BE49-F238E27FC236}">
                <a16:creationId xmlns:a16="http://schemas.microsoft.com/office/drawing/2014/main" id="{6F890B88-CACC-074E-958C-1AB74DDE52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705009" y="6339600"/>
            <a:ext cx="1151863" cy="3456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Confidential</a:t>
            </a:r>
          </a:p>
        </p:txBody>
      </p:sp>
      <p:sp>
        <p:nvSpPr>
          <p:cNvPr id="28" name="Slide Number Placeholder 4">
            <a:extLst>
              <a:ext uri="{FF2B5EF4-FFF2-40B4-BE49-F238E27FC236}">
                <a16:creationId xmlns:a16="http://schemas.microsoft.com/office/drawing/2014/main" id="{76DE848D-17C8-7940-B27D-9FDE791C06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63358" y="6339600"/>
            <a:ext cx="363128" cy="345600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CE9FBB6C-B74D-EE45-AEAD-22A8B0F6E0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9" name="Date Placeholder 23">
            <a:extLst>
              <a:ext uri="{FF2B5EF4-FFF2-40B4-BE49-F238E27FC236}">
                <a16:creationId xmlns:a16="http://schemas.microsoft.com/office/drawing/2014/main" id="{2FCFC190-FE11-5D4A-A485-F120EE3242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889533" y="6339600"/>
            <a:ext cx="1028963" cy="3456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fld id="{583817AE-0CB7-2246-8E3D-E456DB95DB8E}" type="datetime4">
              <a:rPr lang="en-GB" smtClean="0"/>
              <a:t>24 September 2024</a:t>
            </a:fld>
            <a:endParaRPr lang="en-GB" dirty="0"/>
          </a:p>
        </p:txBody>
      </p:sp>
      <p:pic>
        <p:nvPicPr>
          <p:cNvPr id="20" name="Graphic 19">
            <a:extLst>
              <a:ext uri="{FF2B5EF4-FFF2-40B4-BE49-F238E27FC236}">
                <a16:creationId xmlns:a16="http://schemas.microsoft.com/office/drawing/2014/main" id="{F2E0E296-C17B-45A1-9DEB-7DDDED69F8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15595" y="282609"/>
            <a:ext cx="1440254" cy="609990"/>
          </a:xfrm>
          <a:prstGeom prst="rect">
            <a:avLst/>
          </a:prstGeom>
        </p:spPr>
      </p:pic>
      <p:pic>
        <p:nvPicPr>
          <p:cNvPr id="22" name="Graphic 21">
            <a:extLst>
              <a:ext uri="{FF2B5EF4-FFF2-40B4-BE49-F238E27FC236}">
                <a16:creationId xmlns:a16="http://schemas.microsoft.com/office/drawing/2014/main" id="{FBF9318E-933F-4A83-944C-D74A8F5F288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7860" y="5583602"/>
            <a:ext cx="1139919" cy="573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7282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Image R Colour Background">
    <p:bg>
      <p:bgPr>
        <a:solidFill>
          <a:srgbClr val="FFBB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68F1F89-3ED2-48F5-A64A-6EEFA9062D41}"/>
              </a:ext>
            </a:extLst>
          </p:cNvPr>
          <p:cNvSpPr/>
          <p:nvPr userDrawn="1"/>
        </p:nvSpPr>
        <p:spPr>
          <a:xfrm>
            <a:off x="0" y="6339600"/>
            <a:ext cx="12192000" cy="518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aphic 29">
            <a:extLst>
              <a:ext uri="{FF2B5EF4-FFF2-40B4-BE49-F238E27FC236}">
                <a16:creationId xmlns:a16="http://schemas.microsoft.com/office/drawing/2014/main" id="{08F06664-E5F4-4DD4-8980-36DB38A59A7C}"/>
              </a:ext>
            </a:extLst>
          </p:cNvPr>
          <p:cNvGrpSpPr/>
          <p:nvPr userDrawn="1"/>
        </p:nvGrpSpPr>
        <p:grpSpPr>
          <a:xfrm>
            <a:off x="-600" y="6688800"/>
            <a:ext cx="12184309" cy="159238"/>
            <a:chOff x="-600" y="6685200"/>
            <a:chExt cx="12184309" cy="160457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86AE680-F9E0-4BDB-9CA1-BE5EC5769AD1}"/>
                </a:ext>
              </a:extLst>
            </p:cNvPr>
            <p:cNvSpPr/>
            <p:nvPr/>
          </p:nvSpPr>
          <p:spPr>
            <a:xfrm>
              <a:off x="10572556" y="6685200"/>
              <a:ext cx="647764" cy="160457"/>
            </a:xfrm>
            <a:custGeom>
              <a:avLst/>
              <a:gdLst>
                <a:gd name="connsiteX0" fmla="*/ 0 w 647763"/>
                <a:gd name="connsiteY0" fmla="*/ 0 h 160457"/>
                <a:gd name="connsiteX1" fmla="*/ 649288 w 647763"/>
                <a:gd name="connsiteY1" fmla="*/ 0 h 160457"/>
                <a:gd name="connsiteX2" fmla="*/ 649288 w 647763"/>
                <a:gd name="connsiteY2" fmla="*/ 167986 h 160457"/>
                <a:gd name="connsiteX3" fmla="*/ 0 w 647763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7763" h="160457">
                  <a:moveTo>
                    <a:pt x="0" y="0"/>
                  </a:moveTo>
                  <a:lnTo>
                    <a:pt x="649288" y="0"/>
                  </a:lnTo>
                  <a:lnTo>
                    <a:pt x="649288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AFCA0B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443F962-E683-4D89-9C4D-EC482D772AA8}"/>
                </a:ext>
              </a:extLst>
            </p:cNvPr>
            <p:cNvSpPr/>
            <p:nvPr/>
          </p:nvSpPr>
          <p:spPr>
            <a:xfrm>
              <a:off x="9707092" y="6685200"/>
              <a:ext cx="876386" cy="160457"/>
            </a:xfrm>
            <a:custGeom>
              <a:avLst/>
              <a:gdLst>
                <a:gd name="connsiteX0" fmla="*/ 0 w 876386"/>
                <a:gd name="connsiteY0" fmla="*/ 0 h 160457"/>
                <a:gd name="connsiteX1" fmla="*/ 878418 w 876386"/>
                <a:gd name="connsiteY1" fmla="*/ 0 h 160457"/>
                <a:gd name="connsiteX2" fmla="*/ 878418 w 876386"/>
                <a:gd name="connsiteY2" fmla="*/ 167986 h 160457"/>
                <a:gd name="connsiteX3" fmla="*/ 0 w 876386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6386" h="160457">
                  <a:moveTo>
                    <a:pt x="0" y="0"/>
                  </a:moveTo>
                  <a:lnTo>
                    <a:pt x="878418" y="0"/>
                  </a:lnTo>
                  <a:lnTo>
                    <a:pt x="878418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50AF47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8D14776-7E34-48D4-86EB-5C4B1D34BC5B}"/>
                </a:ext>
              </a:extLst>
            </p:cNvPr>
            <p:cNvSpPr/>
            <p:nvPr/>
          </p:nvSpPr>
          <p:spPr>
            <a:xfrm>
              <a:off x="-600" y="6685200"/>
              <a:ext cx="3721466" cy="160457"/>
            </a:xfrm>
            <a:custGeom>
              <a:avLst/>
              <a:gdLst>
                <a:gd name="connsiteX0" fmla="*/ 0 w 3721466"/>
                <a:gd name="connsiteY0" fmla="*/ 0 h 160457"/>
                <a:gd name="connsiteX1" fmla="*/ 3729849 w 3721466"/>
                <a:gd name="connsiteY1" fmla="*/ 0 h 160457"/>
                <a:gd name="connsiteX2" fmla="*/ 3729849 w 3721466"/>
                <a:gd name="connsiteY2" fmla="*/ 167986 h 160457"/>
                <a:gd name="connsiteX3" fmla="*/ 0 w 3721466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1466" h="160457">
                  <a:moveTo>
                    <a:pt x="0" y="0"/>
                  </a:moveTo>
                  <a:lnTo>
                    <a:pt x="3729849" y="0"/>
                  </a:lnTo>
                  <a:lnTo>
                    <a:pt x="3729849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0E2B63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9368EE7-BEA0-4C9F-85A3-9B18B9A5394E}"/>
                </a:ext>
              </a:extLst>
            </p:cNvPr>
            <p:cNvSpPr/>
            <p:nvPr/>
          </p:nvSpPr>
          <p:spPr>
            <a:xfrm>
              <a:off x="11828074" y="6685200"/>
              <a:ext cx="355635" cy="160457"/>
            </a:xfrm>
            <a:custGeom>
              <a:avLst/>
              <a:gdLst>
                <a:gd name="connsiteX0" fmla="*/ 0 w 355635"/>
                <a:gd name="connsiteY0" fmla="*/ 0 h 160457"/>
                <a:gd name="connsiteX1" fmla="*/ 365669 w 355635"/>
                <a:gd name="connsiteY1" fmla="*/ 0 h 160457"/>
                <a:gd name="connsiteX2" fmla="*/ 365669 w 355635"/>
                <a:gd name="connsiteY2" fmla="*/ 167986 h 160457"/>
                <a:gd name="connsiteX3" fmla="*/ 0 w 355635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5635" h="160457">
                  <a:moveTo>
                    <a:pt x="0" y="0"/>
                  </a:moveTo>
                  <a:lnTo>
                    <a:pt x="365669" y="0"/>
                  </a:lnTo>
                  <a:lnTo>
                    <a:pt x="365669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E72582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36C31E5-1081-4EB5-BF67-21104304BD34}"/>
                </a:ext>
              </a:extLst>
            </p:cNvPr>
            <p:cNvSpPr/>
            <p:nvPr/>
          </p:nvSpPr>
          <p:spPr>
            <a:xfrm>
              <a:off x="11218668" y="6685200"/>
              <a:ext cx="609660" cy="160457"/>
            </a:xfrm>
            <a:custGeom>
              <a:avLst/>
              <a:gdLst>
                <a:gd name="connsiteX0" fmla="*/ 0 w 609660"/>
                <a:gd name="connsiteY0" fmla="*/ 0 h 160457"/>
                <a:gd name="connsiteX1" fmla="*/ 610168 w 609660"/>
                <a:gd name="connsiteY1" fmla="*/ 0 h 160457"/>
                <a:gd name="connsiteX2" fmla="*/ 610168 w 609660"/>
                <a:gd name="connsiteY2" fmla="*/ 167986 h 160457"/>
                <a:gd name="connsiteX3" fmla="*/ 0 w 609660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9660" h="160457">
                  <a:moveTo>
                    <a:pt x="0" y="0"/>
                  </a:moveTo>
                  <a:lnTo>
                    <a:pt x="610168" y="0"/>
                  </a:lnTo>
                  <a:lnTo>
                    <a:pt x="610168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5A328A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CE2CC7D-F99C-4B25-8A0D-34DAA1379F7B}"/>
                </a:ext>
              </a:extLst>
            </p:cNvPr>
            <p:cNvSpPr/>
            <p:nvPr/>
          </p:nvSpPr>
          <p:spPr>
            <a:xfrm>
              <a:off x="8926982" y="6685200"/>
              <a:ext cx="774776" cy="160457"/>
            </a:xfrm>
            <a:custGeom>
              <a:avLst/>
              <a:gdLst>
                <a:gd name="connsiteX0" fmla="*/ 0 w 774776"/>
                <a:gd name="connsiteY0" fmla="*/ 0 h 160457"/>
                <a:gd name="connsiteX1" fmla="*/ 782524 w 774776"/>
                <a:gd name="connsiteY1" fmla="*/ 0 h 160457"/>
                <a:gd name="connsiteX2" fmla="*/ 782524 w 774776"/>
                <a:gd name="connsiteY2" fmla="*/ 167986 h 160457"/>
                <a:gd name="connsiteX3" fmla="*/ 0 w 774776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4776" h="160457">
                  <a:moveTo>
                    <a:pt x="0" y="0"/>
                  </a:moveTo>
                  <a:lnTo>
                    <a:pt x="782524" y="0"/>
                  </a:lnTo>
                  <a:lnTo>
                    <a:pt x="782524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FBBA00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35447A9F-42DD-4E74-A645-148E5108A714}"/>
                </a:ext>
              </a:extLst>
            </p:cNvPr>
            <p:cNvSpPr/>
            <p:nvPr/>
          </p:nvSpPr>
          <p:spPr>
            <a:xfrm>
              <a:off x="7890941" y="6685200"/>
              <a:ext cx="1028801" cy="160457"/>
            </a:xfrm>
            <a:custGeom>
              <a:avLst/>
              <a:gdLst>
                <a:gd name="connsiteX0" fmla="*/ 0 w 1028801"/>
                <a:gd name="connsiteY0" fmla="*/ 0 h 160457"/>
                <a:gd name="connsiteX1" fmla="*/ 1038454 w 1028801"/>
                <a:gd name="connsiteY1" fmla="*/ 0 h 160457"/>
                <a:gd name="connsiteX2" fmla="*/ 1038454 w 1028801"/>
                <a:gd name="connsiteY2" fmla="*/ 167986 h 160457"/>
                <a:gd name="connsiteX3" fmla="*/ 0 w 1028801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8801" h="160457">
                  <a:moveTo>
                    <a:pt x="0" y="0"/>
                  </a:moveTo>
                  <a:lnTo>
                    <a:pt x="1038454" y="0"/>
                  </a:lnTo>
                  <a:lnTo>
                    <a:pt x="1038454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EF7D00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3059AEA-1812-4409-BC20-6D8B74BFD573}"/>
                </a:ext>
              </a:extLst>
            </p:cNvPr>
            <p:cNvSpPr/>
            <p:nvPr/>
          </p:nvSpPr>
          <p:spPr>
            <a:xfrm>
              <a:off x="6360186" y="6685200"/>
              <a:ext cx="1524150" cy="160457"/>
            </a:xfrm>
            <a:custGeom>
              <a:avLst/>
              <a:gdLst>
                <a:gd name="connsiteX0" fmla="*/ 0 w 1524150"/>
                <a:gd name="connsiteY0" fmla="*/ 0 h 160457"/>
                <a:gd name="connsiteX1" fmla="*/ 1532279 w 1524150"/>
                <a:gd name="connsiteY1" fmla="*/ 0 h 160457"/>
                <a:gd name="connsiteX2" fmla="*/ 1532279 w 1524150"/>
                <a:gd name="connsiteY2" fmla="*/ 167986 h 160457"/>
                <a:gd name="connsiteX3" fmla="*/ 0 w 1524150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150" h="160457">
                  <a:moveTo>
                    <a:pt x="0" y="0"/>
                  </a:moveTo>
                  <a:lnTo>
                    <a:pt x="1532279" y="0"/>
                  </a:lnTo>
                  <a:lnTo>
                    <a:pt x="1532279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00B1EB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4892D70-04A3-4511-8B04-5EA99EF3EC52}"/>
                </a:ext>
              </a:extLst>
            </p:cNvPr>
            <p:cNvSpPr/>
            <p:nvPr/>
          </p:nvSpPr>
          <p:spPr>
            <a:xfrm>
              <a:off x="3716421" y="6685200"/>
              <a:ext cx="2641860" cy="160457"/>
            </a:xfrm>
            <a:custGeom>
              <a:avLst/>
              <a:gdLst>
                <a:gd name="connsiteX0" fmla="*/ 0 w 2641860"/>
                <a:gd name="connsiteY0" fmla="*/ 0 h 160457"/>
                <a:gd name="connsiteX1" fmla="*/ 2643765 w 2641860"/>
                <a:gd name="connsiteY1" fmla="*/ 0 h 160457"/>
                <a:gd name="connsiteX2" fmla="*/ 2643765 w 2641860"/>
                <a:gd name="connsiteY2" fmla="*/ 167986 h 160457"/>
                <a:gd name="connsiteX3" fmla="*/ 0 w 2641860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41860" h="160457">
                  <a:moveTo>
                    <a:pt x="0" y="0"/>
                  </a:moveTo>
                  <a:lnTo>
                    <a:pt x="2643765" y="0"/>
                  </a:lnTo>
                  <a:lnTo>
                    <a:pt x="2643765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004F9F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</p:grpSp>
      <p:sp>
        <p:nvSpPr>
          <p:cNvPr id="23" name="Picture Placeholder 3">
            <a:extLst>
              <a:ext uri="{FF2B5EF4-FFF2-40B4-BE49-F238E27FC236}">
                <a16:creationId xmlns:a16="http://schemas.microsoft.com/office/drawing/2014/main" id="{E53947E5-B9D9-1942-857A-D3895FA1B920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368237" y="1289729"/>
            <a:ext cx="4852215" cy="4265844"/>
          </a:xfrm>
          <a:noFill/>
        </p:spPr>
        <p:txBody>
          <a:bodyPr anchor="ctr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Add image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A921CC73-5EB2-DB4C-83C0-4C669DDF72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1550" y="1289729"/>
            <a:ext cx="4771400" cy="540000"/>
          </a:xfrm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Montserrat" panose="00000500000000000000" pitchFamily="50" charset="0"/>
              </a:defRPr>
            </a:lvl1pPr>
          </a:lstStyle>
          <a:p>
            <a:r>
              <a:rPr lang="en-GB" dirty="0"/>
              <a:t>Place headline here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EE85DFEB-C718-A84F-8CA5-B8CF784BA06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71548" y="2147457"/>
            <a:ext cx="4771399" cy="3420814"/>
          </a:xfrm>
        </p:spPr>
        <p:txBody>
          <a:bodyPr anchor="t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pic>
        <p:nvPicPr>
          <p:cNvPr id="22" name="Graphic 21">
            <a:extLst>
              <a:ext uri="{FF2B5EF4-FFF2-40B4-BE49-F238E27FC236}">
                <a16:creationId xmlns:a16="http://schemas.microsoft.com/office/drawing/2014/main" id="{2E1A5AAD-6BE2-43F0-8C42-5D9188FC31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15595" y="282609"/>
            <a:ext cx="1440254" cy="609990"/>
          </a:xfrm>
          <a:prstGeom prst="rect">
            <a:avLst/>
          </a:prstGeom>
        </p:spPr>
      </p:pic>
      <p:pic>
        <p:nvPicPr>
          <p:cNvPr id="27" name="Graphic 26">
            <a:extLst>
              <a:ext uri="{FF2B5EF4-FFF2-40B4-BE49-F238E27FC236}">
                <a16:creationId xmlns:a16="http://schemas.microsoft.com/office/drawing/2014/main" id="{0E57977E-9817-46F3-BDDD-A4F4DA67B17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7861" y="5586413"/>
            <a:ext cx="1139918" cy="573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6328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Icons x5 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79F7AC37-ABC8-9E44-A204-79B5437E3E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0735" y="972000"/>
            <a:ext cx="10250527" cy="540000"/>
          </a:xfrm>
        </p:spPr>
        <p:txBody>
          <a:bodyPr/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Place headline here</a:t>
            </a:r>
          </a:p>
        </p:txBody>
      </p:sp>
      <p:sp>
        <p:nvSpPr>
          <p:cNvPr id="24" name="Text Placeholder 5">
            <a:extLst>
              <a:ext uri="{FF2B5EF4-FFF2-40B4-BE49-F238E27FC236}">
                <a16:creationId xmlns:a16="http://schemas.microsoft.com/office/drawing/2014/main" id="{8C8172CF-AB09-5F4C-8226-59008F978E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70734" y="1512001"/>
            <a:ext cx="10250526" cy="702346"/>
          </a:xfrm>
        </p:spPr>
        <p:txBody>
          <a:bodyPr anchor="t"/>
          <a:lstStyle>
            <a:lvl1pPr marL="0" indent="0" algn="l">
              <a:spcAft>
                <a:spcPts val="600"/>
              </a:spcAft>
              <a:buNone/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/>
              <a:t>Place additional text here</a:t>
            </a:r>
          </a:p>
        </p:txBody>
      </p:sp>
      <p:sp>
        <p:nvSpPr>
          <p:cNvPr id="48" name="Picture Placeholder 3">
            <a:extLst>
              <a:ext uri="{FF2B5EF4-FFF2-40B4-BE49-F238E27FC236}">
                <a16:creationId xmlns:a16="http://schemas.microsoft.com/office/drawing/2014/main" id="{48BA7A0C-0B14-8242-9C68-E17EACF94EDB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1300961" y="2576671"/>
            <a:ext cx="1128712" cy="1130300"/>
          </a:xfr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r>
              <a:rPr lang="en-GB" dirty="0"/>
              <a:t>Place icon here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2FF57361-77FA-7945-B916-96E9C58E406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73134" y="3878877"/>
            <a:ext cx="1784366" cy="1645060"/>
          </a:xfrm>
          <a:noFill/>
          <a:ln w="19050">
            <a:noFill/>
          </a:ln>
        </p:spPr>
        <p:txBody>
          <a:bodyPr lIns="0" tIns="0" rIns="0" bIns="0" anchor="t"/>
          <a:lstStyle>
            <a:lvl1pPr marL="0" indent="0" algn="ctr">
              <a:buNone/>
              <a:defRPr b="1"/>
            </a:lvl1pPr>
            <a:lvl2pPr marL="0" indent="0" algn="ctr">
              <a:buNone/>
              <a:defRPr sz="1400"/>
            </a:lvl2pPr>
            <a:lvl3pPr marL="0" indent="0" algn="ctr">
              <a:buNone/>
              <a:defRPr/>
            </a:lvl3pPr>
            <a:lvl4pPr marL="0" indent="0" algn="ctr">
              <a:buNone/>
              <a:defRPr/>
            </a:lvl4pPr>
            <a:lvl5pPr marL="0" indent="0" algn="ctr">
              <a:buNone/>
              <a:defRPr/>
            </a:lvl5pPr>
          </a:lstStyle>
          <a:p>
            <a:pPr lvl="0"/>
            <a:r>
              <a:rPr lang="en-GB" dirty="0"/>
              <a:t>Place headline here</a:t>
            </a:r>
          </a:p>
          <a:p>
            <a:pPr lvl="1"/>
            <a:r>
              <a:rPr lang="en-GB" dirty="0"/>
              <a:t>Place text here</a:t>
            </a:r>
          </a:p>
        </p:txBody>
      </p:sp>
      <p:sp>
        <p:nvSpPr>
          <p:cNvPr id="50" name="Text Placeholder 4">
            <a:extLst>
              <a:ext uri="{FF2B5EF4-FFF2-40B4-BE49-F238E27FC236}">
                <a16:creationId xmlns:a16="http://schemas.microsoft.com/office/drawing/2014/main" id="{F7D27A09-B565-D348-97AD-F305B232193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088476" y="3878877"/>
            <a:ext cx="1784366" cy="1645060"/>
          </a:xfrm>
          <a:noFill/>
          <a:ln w="19050">
            <a:noFill/>
          </a:ln>
        </p:spPr>
        <p:txBody>
          <a:bodyPr lIns="0" tIns="0" rIns="0" bIns="0" anchor="t"/>
          <a:lstStyle>
            <a:lvl1pPr marL="0" indent="0" algn="ctr">
              <a:buNone/>
              <a:defRPr b="1"/>
            </a:lvl1pPr>
            <a:lvl2pPr marL="0" indent="0" algn="ctr">
              <a:buNone/>
              <a:defRPr sz="1400"/>
            </a:lvl2pPr>
            <a:lvl3pPr marL="0" indent="0" algn="ctr">
              <a:buNone/>
              <a:defRPr/>
            </a:lvl3pPr>
            <a:lvl4pPr marL="0" indent="0" algn="ctr">
              <a:buNone/>
              <a:defRPr/>
            </a:lvl4pPr>
            <a:lvl5pPr marL="0" indent="0" algn="ctr">
              <a:buNone/>
              <a:defRPr/>
            </a:lvl5pPr>
          </a:lstStyle>
          <a:p>
            <a:pPr lvl="0"/>
            <a:r>
              <a:rPr lang="en-GB" dirty="0"/>
              <a:t>Place headline here</a:t>
            </a:r>
          </a:p>
          <a:p>
            <a:pPr lvl="1"/>
            <a:r>
              <a:rPr lang="en-GB" dirty="0"/>
              <a:t>Place text here</a:t>
            </a:r>
          </a:p>
        </p:txBody>
      </p:sp>
      <p:sp>
        <p:nvSpPr>
          <p:cNvPr id="51" name="Text Placeholder 4">
            <a:extLst>
              <a:ext uri="{FF2B5EF4-FFF2-40B4-BE49-F238E27FC236}">
                <a16:creationId xmlns:a16="http://schemas.microsoft.com/office/drawing/2014/main" id="{D008A817-882B-B547-94D0-C54017934C7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203818" y="3878877"/>
            <a:ext cx="1784366" cy="1645060"/>
          </a:xfrm>
          <a:noFill/>
          <a:ln w="19050">
            <a:noFill/>
          </a:ln>
        </p:spPr>
        <p:txBody>
          <a:bodyPr lIns="0" tIns="0" rIns="0" bIns="0" anchor="t"/>
          <a:lstStyle>
            <a:lvl1pPr marL="0" indent="0" algn="ctr">
              <a:buNone/>
              <a:defRPr b="1"/>
            </a:lvl1pPr>
            <a:lvl2pPr marL="0" indent="0" algn="ctr">
              <a:buNone/>
              <a:defRPr sz="1400"/>
            </a:lvl2pPr>
            <a:lvl3pPr marL="0" indent="0" algn="ctr">
              <a:buNone/>
              <a:defRPr/>
            </a:lvl3pPr>
            <a:lvl4pPr marL="0" indent="0" algn="ctr">
              <a:buNone/>
              <a:defRPr/>
            </a:lvl4pPr>
            <a:lvl5pPr marL="0" indent="0" algn="ctr">
              <a:buNone/>
              <a:defRPr/>
            </a:lvl5pPr>
          </a:lstStyle>
          <a:p>
            <a:pPr lvl="0"/>
            <a:r>
              <a:rPr lang="en-GB" dirty="0"/>
              <a:t>Place headline here</a:t>
            </a:r>
          </a:p>
          <a:p>
            <a:pPr lvl="1"/>
            <a:r>
              <a:rPr lang="en-GB" dirty="0"/>
              <a:t>Place text here</a:t>
            </a:r>
          </a:p>
        </p:txBody>
      </p:sp>
      <p:sp>
        <p:nvSpPr>
          <p:cNvPr id="52" name="Text Placeholder 4">
            <a:extLst>
              <a:ext uri="{FF2B5EF4-FFF2-40B4-BE49-F238E27FC236}">
                <a16:creationId xmlns:a16="http://schemas.microsoft.com/office/drawing/2014/main" id="{9D7F3BB5-EA97-1745-B705-19FE114A39B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319160" y="3878877"/>
            <a:ext cx="1784366" cy="1645060"/>
          </a:xfrm>
          <a:noFill/>
          <a:ln w="19050">
            <a:noFill/>
          </a:ln>
        </p:spPr>
        <p:txBody>
          <a:bodyPr lIns="0" tIns="0" rIns="0" bIns="0" anchor="t"/>
          <a:lstStyle>
            <a:lvl1pPr marL="0" indent="0" algn="ctr">
              <a:buNone/>
              <a:defRPr b="1"/>
            </a:lvl1pPr>
            <a:lvl2pPr marL="0" indent="0" algn="ctr">
              <a:buNone/>
              <a:defRPr sz="1400"/>
            </a:lvl2pPr>
            <a:lvl3pPr marL="0" indent="0" algn="ctr">
              <a:buNone/>
              <a:defRPr/>
            </a:lvl3pPr>
            <a:lvl4pPr marL="0" indent="0" algn="ctr">
              <a:buNone/>
              <a:defRPr/>
            </a:lvl4pPr>
            <a:lvl5pPr marL="0" indent="0" algn="ctr">
              <a:buNone/>
              <a:defRPr/>
            </a:lvl5pPr>
          </a:lstStyle>
          <a:p>
            <a:pPr lvl="0"/>
            <a:r>
              <a:rPr lang="en-GB" dirty="0"/>
              <a:t>Place headline here</a:t>
            </a:r>
          </a:p>
          <a:p>
            <a:pPr lvl="1"/>
            <a:r>
              <a:rPr lang="en-GB" dirty="0"/>
              <a:t>Place text here</a:t>
            </a:r>
          </a:p>
        </p:txBody>
      </p:sp>
      <p:sp>
        <p:nvSpPr>
          <p:cNvPr id="53" name="Text Placeholder 4">
            <a:extLst>
              <a:ext uri="{FF2B5EF4-FFF2-40B4-BE49-F238E27FC236}">
                <a16:creationId xmlns:a16="http://schemas.microsoft.com/office/drawing/2014/main" id="{C2480627-59AA-324A-A1C8-70C10923072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34500" y="3878877"/>
            <a:ext cx="1784366" cy="1645060"/>
          </a:xfrm>
          <a:noFill/>
          <a:ln w="19050">
            <a:noFill/>
          </a:ln>
        </p:spPr>
        <p:txBody>
          <a:bodyPr lIns="0" tIns="0" rIns="0" bIns="0" anchor="t"/>
          <a:lstStyle>
            <a:lvl1pPr marL="0" indent="0" algn="ctr">
              <a:buNone/>
              <a:defRPr b="1"/>
            </a:lvl1pPr>
            <a:lvl2pPr marL="0" indent="0" algn="ctr">
              <a:buNone/>
              <a:defRPr sz="1400"/>
            </a:lvl2pPr>
            <a:lvl3pPr marL="0" indent="0" algn="ctr">
              <a:buNone/>
              <a:defRPr/>
            </a:lvl3pPr>
            <a:lvl4pPr marL="0" indent="0" algn="ctr">
              <a:buNone/>
              <a:defRPr/>
            </a:lvl4pPr>
            <a:lvl5pPr marL="0" indent="0" algn="ctr">
              <a:buNone/>
              <a:defRPr/>
            </a:lvl5pPr>
          </a:lstStyle>
          <a:p>
            <a:pPr lvl="0"/>
            <a:r>
              <a:rPr lang="en-GB" dirty="0"/>
              <a:t>Place headline here</a:t>
            </a:r>
          </a:p>
          <a:p>
            <a:pPr lvl="1"/>
            <a:r>
              <a:rPr lang="en-GB" dirty="0"/>
              <a:t>Place text here</a:t>
            </a:r>
          </a:p>
        </p:txBody>
      </p:sp>
      <p:sp>
        <p:nvSpPr>
          <p:cNvPr id="54" name="Picture Placeholder 3">
            <a:extLst>
              <a:ext uri="{FF2B5EF4-FFF2-40B4-BE49-F238E27FC236}">
                <a16:creationId xmlns:a16="http://schemas.microsoft.com/office/drawing/2014/main" id="{12469DB8-C686-9E45-A814-47827E0CA2DB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3416302" y="2576671"/>
            <a:ext cx="1128712" cy="1130300"/>
          </a:xfr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r>
              <a:rPr lang="en-GB" dirty="0"/>
              <a:t>Place icon here</a:t>
            </a:r>
          </a:p>
        </p:txBody>
      </p:sp>
      <p:sp>
        <p:nvSpPr>
          <p:cNvPr id="55" name="Picture Placeholder 3">
            <a:extLst>
              <a:ext uri="{FF2B5EF4-FFF2-40B4-BE49-F238E27FC236}">
                <a16:creationId xmlns:a16="http://schemas.microsoft.com/office/drawing/2014/main" id="{17DE92C8-936A-1A42-9108-AF5D5988EA33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5531644" y="2576671"/>
            <a:ext cx="1128712" cy="1130300"/>
          </a:xfr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r>
              <a:rPr lang="en-GB" dirty="0"/>
              <a:t>Place icon here</a:t>
            </a:r>
          </a:p>
        </p:txBody>
      </p:sp>
      <p:sp>
        <p:nvSpPr>
          <p:cNvPr id="56" name="Picture Placeholder 3">
            <a:extLst>
              <a:ext uri="{FF2B5EF4-FFF2-40B4-BE49-F238E27FC236}">
                <a16:creationId xmlns:a16="http://schemas.microsoft.com/office/drawing/2014/main" id="{FC57F818-D21E-5C4A-840F-E812277F9B54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7646985" y="2576671"/>
            <a:ext cx="1128712" cy="1130300"/>
          </a:xfr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r>
              <a:rPr lang="en-GB" dirty="0"/>
              <a:t>Place icon here</a:t>
            </a:r>
          </a:p>
        </p:txBody>
      </p:sp>
      <p:sp>
        <p:nvSpPr>
          <p:cNvPr id="57" name="Picture Placeholder 3">
            <a:extLst>
              <a:ext uri="{FF2B5EF4-FFF2-40B4-BE49-F238E27FC236}">
                <a16:creationId xmlns:a16="http://schemas.microsoft.com/office/drawing/2014/main" id="{D975D7A2-C2ED-514C-8C8E-7E4B4214EABE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9762327" y="2576671"/>
            <a:ext cx="1128712" cy="1130300"/>
          </a:xfr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r>
              <a:rPr lang="en-GB" dirty="0"/>
              <a:t>Place icon here</a:t>
            </a:r>
          </a:p>
        </p:txBody>
      </p:sp>
      <p:pic>
        <p:nvPicPr>
          <p:cNvPr id="18" name="Graphic 17">
            <a:extLst>
              <a:ext uri="{FF2B5EF4-FFF2-40B4-BE49-F238E27FC236}">
                <a16:creationId xmlns:a16="http://schemas.microsoft.com/office/drawing/2014/main" id="{62F7B214-6E66-4256-8963-8BC0D0F137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15595" y="282609"/>
            <a:ext cx="1440254" cy="609990"/>
          </a:xfrm>
          <a:prstGeom prst="rect">
            <a:avLst/>
          </a:prstGeom>
        </p:spPr>
      </p:pic>
      <p:pic>
        <p:nvPicPr>
          <p:cNvPr id="16" name="Graphic 15">
            <a:extLst>
              <a:ext uri="{FF2B5EF4-FFF2-40B4-BE49-F238E27FC236}">
                <a16:creationId xmlns:a16="http://schemas.microsoft.com/office/drawing/2014/main" id="{FB70EC15-9736-4DAE-A9A2-F3F7CD018BD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7860" y="5583602"/>
            <a:ext cx="1139919" cy="573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8462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with Image Placeholder">
    <p:bg>
      <p:bgPr>
        <a:solidFill>
          <a:srgbClr val="00B1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>
            <a:extLst>
              <a:ext uri="{FF2B5EF4-FFF2-40B4-BE49-F238E27FC236}">
                <a16:creationId xmlns:a16="http://schemas.microsoft.com/office/drawing/2014/main" id="{3C4BF47A-48B0-4F99-ADE7-11AE94F9E6B4}"/>
              </a:ext>
            </a:extLst>
          </p:cNvPr>
          <p:cNvSpPr/>
          <p:nvPr userDrawn="1"/>
        </p:nvSpPr>
        <p:spPr>
          <a:xfrm>
            <a:off x="0" y="6339600"/>
            <a:ext cx="12192000" cy="518400"/>
          </a:xfrm>
          <a:prstGeom prst="rect">
            <a:avLst/>
          </a:prstGeom>
          <a:solidFill>
            <a:srgbClr val="0E2B6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 panose="00000500000000000000" pitchFamily="50" charset="0"/>
              <a:ea typeface="+mn-ea"/>
              <a:cs typeface="+mn-cs"/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078BC74-9A35-9E44-98AB-0D422928F295}"/>
              </a:ext>
            </a:extLst>
          </p:cNvPr>
          <p:cNvGrpSpPr/>
          <p:nvPr userDrawn="1"/>
        </p:nvGrpSpPr>
        <p:grpSpPr>
          <a:xfrm>
            <a:off x="-900" y="4585600"/>
            <a:ext cx="12193800" cy="2094600"/>
            <a:chOff x="-900" y="4585600"/>
            <a:chExt cx="12193800" cy="2094600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5E42CD08-AC06-9B4C-A208-E2235BD1EE9B}"/>
                </a:ext>
              </a:extLst>
            </p:cNvPr>
            <p:cNvSpPr/>
            <p:nvPr userDrawn="1"/>
          </p:nvSpPr>
          <p:spPr>
            <a:xfrm>
              <a:off x="-900" y="4666019"/>
              <a:ext cx="12193800" cy="2014181"/>
            </a:xfrm>
            <a:prstGeom prst="rect">
              <a:avLst/>
            </a:pr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2C16D25D-1866-8741-89E2-FD25A9830067}"/>
                </a:ext>
              </a:extLst>
            </p:cNvPr>
            <p:cNvSpPr/>
            <p:nvPr userDrawn="1"/>
          </p:nvSpPr>
          <p:spPr>
            <a:xfrm>
              <a:off x="-900" y="4585600"/>
              <a:ext cx="12193800" cy="54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49" name="Subtitle 2">
            <a:extLst>
              <a:ext uri="{FF2B5EF4-FFF2-40B4-BE49-F238E27FC236}">
                <a16:creationId xmlns:a16="http://schemas.microsoft.com/office/drawing/2014/main" id="{108E6D94-A2A5-CD4A-BBEF-3561B8D77E0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64002" y="4673098"/>
            <a:ext cx="6901326" cy="365004"/>
          </a:xfrm>
        </p:spPr>
        <p:txBody>
          <a:bodyPr lIns="0" tIns="0" rIns="0" bIns="0" anchor="ctr">
            <a:noAutofit/>
          </a:bodyPr>
          <a:lstStyle>
            <a:lvl1pPr marL="0" indent="0" algn="l"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Place your subtitle here</a:t>
            </a:r>
          </a:p>
        </p:txBody>
      </p:sp>
      <p:sp>
        <p:nvSpPr>
          <p:cNvPr id="24" name="Date Placeholder 23">
            <a:extLst>
              <a:ext uri="{FF2B5EF4-FFF2-40B4-BE49-F238E27FC236}">
                <a16:creationId xmlns:a16="http://schemas.microsoft.com/office/drawing/2014/main" id="{4662876D-27A8-DB45-B39D-DA925DAF02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705008" y="4675815"/>
            <a:ext cx="1519391" cy="35957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Montserrat" panose="020B0604020202020204" pitchFamily="34" charset="0"/>
              <a:buNone/>
              <a:defRPr lang="en-GB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1AE9194-0F7E-B147-9942-B1B4FEA243DD}" type="datetime4">
              <a:rPr lang="en-GB" smtClean="0"/>
              <a:t>24 September 2024</a:t>
            </a:fld>
            <a:endParaRPr lang="en-GB" dirty="0"/>
          </a:p>
        </p:txBody>
      </p:sp>
      <p:grpSp>
        <p:nvGrpSpPr>
          <p:cNvPr id="33" name="Graphic 29">
            <a:extLst>
              <a:ext uri="{FF2B5EF4-FFF2-40B4-BE49-F238E27FC236}">
                <a16:creationId xmlns:a16="http://schemas.microsoft.com/office/drawing/2014/main" id="{EE48FD84-B354-40E6-B3CB-567735873DF4}"/>
              </a:ext>
            </a:extLst>
          </p:cNvPr>
          <p:cNvGrpSpPr/>
          <p:nvPr userDrawn="1"/>
        </p:nvGrpSpPr>
        <p:grpSpPr>
          <a:xfrm>
            <a:off x="-600" y="6698762"/>
            <a:ext cx="12184309" cy="159238"/>
            <a:chOff x="-600" y="6685200"/>
            <a:chExt cx="12184309" cy="160457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7CE69665-1E2B-47E0-A509-9521A234575A}"/>
                </a:ext>
              </a:extLst>
            </p:cNvPr>
            <p:cNvSpPr/>
            <p:nvPr/>
          </p:nvSpPr>
          <p:spPr>
            <a:xfrm>
              <a:off x="10572556" y="6685200"/>
              <a:ext cx="647764" cy="160457"/>
            </a:xfrm>
            <a:custGeom>
              <a:avLst/>
              <a:gdLst>
                <a:gd name="connsiteX0" fmla="*/ 0 w 647763"/>
                <a:gd name="connsiteY0" fmla="*/ 0 h 160457"/>
                <a:gd name="connsiteX1" fmla="*/ 649288 w 647763"/>
                <a:gd name="connsiteY1" fmla="*/ 0 h 160457"/>
                <a:gd name="connsiteX2" fmla="*/ 649288 w 647763"/>
                <a:gd name="connsiteY2" fmla="*/ 167986 h 160457"/>
                <a:gd name="connsiteX3" fmla="*/ 0 w 647763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7763" h="160457">
                  <a:moveTo>
                    <a:pt x="0" y="0"/>
                  </a:moveTo>
                  <a:lnTo>
                    <a:pt x="649288" y="0"/>
                  </a:lnTo>
                  <a:lnTo>
                    <a:pt x="649288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AFCA0B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53A3DA6-C590-4F04-8783-C0832E6A1B1A}"/>
                </a:ext>
              </a:extLst>
            </p:cNvPr>
            <p:cNvSpPr/>
            <p:nvPr/>
          </p:nvSpPr>
          <p:spPr>
            <a:xfrm>
              <a:off x="9707092" y="6685200"/>
              <a:ext cx="876386" cy="160457"/>
            </a:xfrm>
            <a:custGeom>
              <a:avLst/>
              <a:gdLst>
                <a:gd name="connsiteX0" fmla="*/ 0 w 876386"/>
                <a:gd name="connsiteY0" fmla="*/ 0 h 160457"/>
                <a:gd name="connsiteX1" fmla="*/ 878418 w 876386"/>
                <a:gd name="connsiteY1" fmla="*/ 0 h 160457"/>
                <a:gd name="connsiteX2" fmla="*/ 878418 w 876386"/>
                <a:gd name="connsiteY2" fmla="*/ 167986 h 160457"/>
                <a:gd name="connsiteX3" fmla="*/ 0 w 876386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6386" h="160457">
                  <a:moveTo>
                    <a:pt x="0" y="0"/>
                  </a:moveTo>
                  <a:lnTo>
                    <a:pt x="878418" y="0"/>
                  </a:lnTo>
                  <a:lnTo>
                    <a:pt x="878418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50AF47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897E60AF-4A61-49A1-A00D-973F4DAA2A20}"/>
                </a:ext>
              </a:extLst>
            </p:cNvPr>
            <p:cNvSpPr/>
            <p:nvPr/>
          </p:nvSpPr>
          <p:spPr>
            <a:xfrm>
              <a:off x="-600" y="6685200"/>
              <a:ext cx="3721466" cy="160457"/>
            </a:xfrm>
            <a:custGeom>
              <a:avLst/>
              <a:gdLst>
                <a:gd name="connsiteX0" fmla="*/ 0 w 3721466"/>
                <a:gd name="connsiteY0" fmla="*/ 0 h 160457"/>
                <a:gd name="connsiteX1" fmla="*/ 3729849 w 3721466"/>
                <a:gd name="connsiteY1" fmla="*/ 0 h 160457"/>
                <a:gd name="connsiteX2" fmla="*/ 3729849 w 3721466"/>
                <a:gd name="connsiteY2" fmla="*/ 167986 h 160457"/>
                <a:gd name="connsiteX3" fmla="*/ 0 w 3721466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1466" h="160457">
                  <a:moveTo>
                    <a:pt x="0" y="0"/>
                  </a:moveTo>
                  <a:lnTo>
                    <a:pt x="3729849" y="0"/>
                  </a:lnTo>
                  <a:lnTo>
                    <a:pt x="3729849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0E2B63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9B9E9E6-A7F5-4930-AB8B-1D72286B6E71}"/>
                </a:ext>
              </a:extLst>
            </p:cNvPr>
            <p:cNvSpPr/>
            <p:nvPr/>
          </p:nvSpPr>
          <p:spPr>
            <a:xfrm>
              <a:off x="11828074" y="6685200"/>
              <a:ext cx="355635" cy="160457"/>
            </a:xfrm>
            <a:custGeom>
              <a:avLst/>
              <a:gdLst>
                <a:gd name="connsiteX0" fmla="*/ 0 w 355635"/>
                <a:gd name="connsiteY0" fmla="*/ 0 h 160457"/>
                <a:gd name="connsiteX1" fmla="*/ 365669 w 355635"/>
                <a:gd name="connsiteY1" fmla="*/ 0 h 160457"/>
                <a:gd name="connsiteX2" fmla="*/ 365669 w 355635"/>
                <a:gd name="connsiteY2" fmla="*/ 167986 h 160457"/>
                <a:gd name="connsiteX3" fmla="*/ 0 w 355635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5635" h="160457">
                  <a:moveTo>
                    <a:pt x="0" y="0"/>
                  </a:moveTo>
                  <a:lnTo>
                    <a:pt x="365669" y="0"/>
                  </a:lnTo>
                  <a:lnTo>
                    <a:pt x="365669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E72582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F1CAF79A-8D5E-4855-9B5A-9EF9D6CB7EA6}"/>
                </a:ext>
              </a:extLst>
            </p:cNvPr>
            <p:cNvSpPr/>
            <p:nvPr/>
          </p:nvSpPr>
          <p:spPr>
            <a:xfrm>
              <a:off x="11218668" y="6685200"/>
              <a:ext cx="609660" cy="160457"/>
            </a:xfrm>
            <a:custGeom>
              <a:avLst/>
              <a:gdLst>
                <a:gd name="connsiteX0" fmla="*/ 0 w 609660"/>
                <a:gd name="connsiteY0" fmla="*/ 0 h 160457"/>
                <a:gd name="connsiteX1" fmla="*/ 610168 w 609660"/>
                <a:gd name="connsiteY1" fmla="*/ 0 h 160457"/>
                <a:gd name="connsiteX2" fmla="*/ 610168 w 609660"/>
                <a:gd name="connsiteY2" fmla="*/ 167986 h 160457"/>
                <a:gd name="connsiteX3" fmla="*/ 0 w 609660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9660" h="160457">
                  <a:moveTo>
                    <a:pt x="0" y="0"/>
                  </a:moveTo>
                  <a:lnTo>
                    <a:pt x="610168" y="0"/>
                  </a:lnTo>
                  <a:lnTo>
                    <a:pt x="610168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5A328A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D12D6014-BC98-4692-91B9-553978633CD8}"/>
                </a:ext>
              </a:extLst>
            </p:cNvPr>
            <p:cNvSpPr/>
            <p:nvPr/>
          </p:nvSpPr>
          <p:spPr>
            <a:xfrm>
              <a:off x="8926982" y="6685200"/>
              <a:ext cx="774776" cy="160457"/>
            </a:xfrm>
            <a:custGeom>
              <a:avLst/>
              <a:gdLst>
                <a:gd name="connsiteX0" fmla="*/ 0 w 774776"/>
                <a:gd name="connsiteY0" fmla="*/ 0 h 160457"/>
                <a:gd name="connsiteX1" fmla="*/ 782524 w 774776"/>
                <a:gd name="connsiteY1" fmla="*/ 0 h 160457"/>
                <a:gd name="connsiteX2" fmla="*/ 782524 w 774776"/>
                <a:gd name="connsiteY2" fmla="*/ 167986 h 160457"/>
                <a:gd name="connsiteX3" fmla="*/ 0 w 774776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4776" h="160457">
                  <a:moveTo>
                    <a:pt x="0" y="0"/>
                  </a:moveTo>
                  <a:lnTo>
                    <a:pt x="782524" y="0"/>
                  </a:lnTo>
                  <a:lnTo>
                    <a:pt x="782524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FBBA00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E9D8D101-57EA-42FC-BE13-801F1160C7CA}"/>
                </a:ext>
              </a:extLst>
            </p:cNvPr>
            <p:cNvSpPr/>
            <p:nvPr/>
          </p:nvSpPr>
          <p:spPr>
            <a:xfrm>
              <a:off x="7890941" y="6685200"/>
              <a:ext cx="1028801" cy="160457"/>
            </a:xfrm>
            <a:custGeom>
              <a:avLst/>
              <a:gdLst>
                <a:gd name="connsiteX0" fmla="*/ 0 w 1028801"/>
                <a:gd name="connsiteY0" fmla="*/ 0 h 160457"/>
                <a:gd name="connsiteX1" fmla="*/ 1038454 w 1028801"/>
                <a:gd name="connsiteY1" fmla="*/ 0 h 160457"/>
                <a:gd name="connsiteX2" fmla="*/ 1038454 w 1028801"/>
                <a:gd name="connsiteY2" fmla="*/ 167986 h 160457"/>
                <a:gd name="connsiteX3" fmla="*/ 0 w 1028801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8801" h="160457">
                  <a:moveTo>
                    <a:pt x="0" y="0"/>
                  </a:moveTo>
                  <a:lnTo>
                    <a:pt x="1038454" y="0"/>
                  </a:lnTo>
                  <a:lnTo>
                    <a:pt x="1038454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EF7D00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36EBBC35-C672-4CED-9CBD-FD9D972F04F3}"/>
                </a:ext>
              </a:extLst>
            </p:cNvPr>
            <p:cNvSpPr/>
            <p:nvPr/>
          </p:nvSpPr>
          <p:spPr>
            <a:xfrm>
              <a:off x="6360186" y="6685200"/>
              <a:ext cx="1524150" cy="160457"/>
            </a:xfrm>
            <a:custGeom>
              <a:avLst/>
              <a:gdLst>
                <a:gd name="connsiteX0" fmla="*/ 0 w 1524150"/>
                <a:gd name="connsiteY0" fmla="*/ 0 h 160457"/>
                <a:gd name="connsiteX1" fmla="*/ 1532279 w 1524150"/>
                <a:gd name="connsiteY1" fmla="*/ 0 h 160457"/>
                <a:gd name="connsiteX2" fmla="*/ 1532279 w 1524150"/>
                <a:gd name="connsiteY2" fmla="*/ 167986 h 160457"/>
                <a:gd name="connsiteX3" fmla="*/ 0 w 1524150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150" h="160457">
                  <a:moveTo>
                    <a:pt x="0" y="0"/>
                  </a:moveTo>
                  <a:lnTo>
                    <a:pt x="1532279" y="0"/>
                  </a:lnTo>
                  <a:lnTo>
                    <a:pt x="1532279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00B1EB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8ABB6FC-078B-4672-8B7F-A06A05DB3DC9}"/>
                </a:ext>
              </a:extLst>
            </p:cNvPr>
            <p:cNvSpPr/>
            <p:nvPr/>
          </p:nvSpPr>
          <p:spPr>
            <a:xfrm>
              <a:off x="3716421" y="6685200"/>
              <a:ext cx="2641860" cy="160457"/>
            </a:xfrm>
            <a:custGeom>
              <a:avLst/>
              <a:gdLst>
                <a:gd name="connsiteX0" fmla="*/ 0 w 2641860"/>
                <a:gd name="connsiteY0" fmla="*/ 0 h 160457"/>
                <a:gd name="connsiteX1" fmla="*/ 2643765 w 2641860"/>
                <a:gd name="connsiteY1" fmla="*/ 0 h 160457"/>
                <a:gd name="connsiteX2" fmla="*/ 2643765 w 2641860"/>
                <a:gd name="connsiteY2" fmla="*/ 167986 h 160457"/>
                <a:gd name="connsiteX3" fmla="*/ 0 w 2641860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41860" h="160457">
                  <a:moveTo>
                    <a:pt x="0" y="0"/>
                  </a:moveTo>
                  <a:lnTo>
                    <a:pt x="2643765" y="0"/>
                  </a:lnTo>
                  <a:lnTo>
                    <a:pt x="2643765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004F9F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</p:grpSp>
      <p:pic>
        <p:nvPicPr>
          <p:cNvPr id="22" name="Graphic 21">
            <a:extLst>
              <a:ext uri="{FF2B5EF4-FFF2-40B4-BE49-F238E27FC236}">
                <a16:creationId xmlns:a16="http://schemas.microsoft.com/office/drawing/2014/main" id="{944B1E6E-662E-4643-8911-866B220E9D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8146" y="5958522"/>
            <a:ext cx="1440254" cy="609990"/>
          </a:xfrm>
          <a:prstGeom prst="rect">
            <a:avLst/>
          </a:prstGeom>
        </p:spPr>
      </p:pic>
      <p:sp>
        <p:nvSpPr>
          <p:cNvPr id="55" name="Picture Placeholder 2">
            <a:extLst>
              <a:ext uri="{FF2B5EF4-FFF2-40B4-BE49-F238E27FC236}">
                <a16:creationId xmlns:a16="http://schemas.microsoft.com/office/drawing/2014/main" id="{946D30F2-A85A-42BA-880A-DD77F376A64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-1800" y="0"/>
            <a:ext cx="12193800" cy="4590000"/>
          </a:xfrm>
          <a:solidFill>
            <a:srgbClr val="00B1EB"/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GB" dirty="0"/>
              <a:t>Add your own image then ‘Send to Back’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E93F58D3-CD65-47E2-AC9F-6ECEBDAFFC7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9935" y="1394084"/>
            <a:ext cx="6945394" cy="3007141"/>
          </a:xfrm>
        </p:spPr>
        <p:txBody>
          <a:bodyPr lIns="0" tIns="0" rIns="0" bIns="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6600" b="1" kern="1200" spc="-150" noProof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noProof="0" dirty="0"/>
              <a:t>Place presentation title here</a:t>
            </a:r>
          </a:p>
        </p:txBody>
      </p:sp>
    </p:spTree>
    <p:extLst>
      <p:ext uri="{BB962C8B-B14F-4D97-AF65-F5344CB8AC3E}">
        <p14:creationId xmlns:p14="http://schemas.microsoft.com/office/powerpoint/2010/main" val="11388792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uide - Chart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>
            <a:extLst>
              <a:ext uri="{FF2B5EF4-FFF2-40B4-BE49-F238E27FC236}">
                <a16:creationId xmlns:a16="http://schemas.microsoft.com/office/drawing/2014/main" id="{1E9DA04F-1DF4-4944-8F14-B23BFB5608E9}"/>
              </a:ext>
            </a:extLst>
          </p:cNvPr>
          <p:cNvSpPr txBox="1">
            <a:spLocks/>
          </p:cNvSpPr>
          <p:nvPr userDrawn="1"/>
        </p:nvSpPr>
        <p:spPr>
          <a:xfrm>
            <a:off x="972000" y="972000"/>
            <a:ext cx="10250527" cy="540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2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Charts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07AB53A0-B821-A943-AD89-D9E91780EDB9}"/>
              </a:ext>
            </a:extLst>
          </p:cNvPr>
          <p:cNvSpPr txBox="1">
            <a:spLocks/>
          </p:cNvSpPr>
          <p:nvPr userDrawn="1"/>
        </p:nvSpPr>
        <p:spPr>
          <a:xfrm>
            <a:off x="972000" y="629368"/>
            <a:ext cx="10250527" cy="28384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2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>
                <a:solidFill>
                  <a:schemeClr val="tx2"/>
                </a:solidFill>
              </a:rPr>
              <a:t>Guide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BAEA1CA8-FF8E-4C17-896E-12DC1246E6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15595" y="282609"/>
            <a:ext cx="1440254" cy="609990"/>
          </a:xfrm>
          <a:prstGeom prst="rect">
            <a:avLst/>
          </a:prstGeom>
        </p:spPr>
      </p:pic>
      <p:graphicFrame>
        <p:nvGraphicFramePr>
          <p:cNvPr id="7" name="Content Placeholder 10">
            <a:extLst>
              <a:ext uri="{FF2B5EF4-FFF2-40B4-BE49-F238E27FC236}">
                <a16:creationId xmlns:a16="http://schemas.microsoft.com/office/drawing/2014/main" id="{777BF617-DEE8-41C4-9117-60CD38E5DDC2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2046623648"/>
              </p:ext>
            </p:extLst>
          </p:nvPr>
        </p:nvGraphicFramePr>
        <p:xfrm>
          <a:off x="972000" y="1708539"/>
          <a:ext cx="4854000" cy="36543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ontent Placeholder 10">
            <a:extLst>
              <a:ext uri="{FF2B5EF4-FFF2-40B4-BE49-F238E27FC236}">
                <a16:creationId xmlns:a16="http://schemas.microsoft.com/office/drawing/2014/main" id="{22512B00-73FB-4194-BFD8-9BC96B203E30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905436630"/>
              </p:ext>
            </p:extLst>
          </p:nvPr>
        </p:nvGraphicFramePr>
        <p:xfrm>
          <a:off x="6366000" y="1708539"/>
          <a:ext cx="4854000" cy="36543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0" name="Graphic 9">
            <a:extLst>
              <a:ext uri="{FF2B5EF4-FFF2-40B4-BE49-F238E27FC236}">
                <a16:creationId xmlns:a16="http://schemas.microsoft.com/office/drawing/2014/main" id="{14516C60-E7FA-4152-874D-E2FF8409DE9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27860" y="5583602"/>
            <a:ext cx="1139919" cy="573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0442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with Image Placeholder">
    <p:bg>
      <p:bgPr>
        <a:solidFill>
          <a:srgbClr val="FFBB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42648E55-46DD-3643-BC43-054BC34DD319}"/>
              </a:ext>
            </a:extLst>
          </p:cNvPr>
          <p:cNvSpPr/>
          <p:nvPr userDrawn="1"/>
        </p:nvSpPr>
        <p:spPr>
          <a:xfrm>
            <a:off x="-900" y="2272397"/>
            <a:ext cx="12193800" cy="4585603"/>
          </a:xfrm>
          <a:prstGeom prst="rect">
            <a:avLst/>
          </a:pr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6D5C65F6-CCA9-FA46-9CC7-F0868078969A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932150" y="3342640"/>
            <a:ext cx="7992832" cy="2377773"/>
          </a:xfrm>
        </p:spPr>
        <p:txBody>
          <a:bodyPr lIns="0" tIns="0" rIns="0" bIns="0" anchor="t"/>
          <a:lstStyle>
            <a:lvl1pPr algn="l">
              <a:lnSpc>
                <a:spcPct val="100000"/>
              </a:lnSpc>
              <a:defRPr sz="5400" spc="-15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Section title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6DE341B-719B-6D41-9B5B-C55DEB887212}"/>
              </a:ext>
            </a:extLst>
          </p:cNvPr>
          <p:cNvSpPr/>
          <p:nvPr userDrawn="1"/>
        </p:nvSpPr>
        <p:spPr>
          <a:xfrm rot="10800000">
            <a:off x="-900" y="2272399"/>
            <a:ext cx="121938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6DE975-7F2B-AF4F-809D-5FCF4A845A4E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0" y="0"/>
            <a:ext cx="12192900" cy="2272397"/>
          </a:xfrm>
          <a:solidFill>
            <a:srgbClr val="FFBB00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dirty="0"/>
              <a:t>Add image</a:t>
            </a:r>
          </a:p>
        </p:txBody>
      </p:sp>
      <p:grpSp>
        <p:nvGrpSpPr>
          <p:cNvPr id="51" name="Graphic 29">
            <a:extLst>
              <a:ext uri="{FF2B5EF4-FFF2-40B4-BE49-F238E27FC236}">
                <a16:creationId xmlns:a16="http://schemas.microsoft.com/office/drawing/2014/main" id="{E8481E63-C58D-4EA3-910D-30D7D7FB5E8A}"/>
              </a:ext>
            </a:extLst>
          </p:cNvPr>
          <p:cNvGrpSpPr/>
          <p:nvPr userDrawn="1"/>
        </p:nvGrpSpPr>
        <p:grpSpPr>
          <a:xfrm>
            <a:off x="-600" y="6698762"/>
            <a:ext cx="12184309" cy="159238"/>
            <a:chOff x="-600" y="6685200"/>
            <a:chExt cx="12184309" cy="160457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58C14E46-0473-42BF-AC76-A20727625147}"/>
                </a:ext>
              </a:extLst>
            </p:cNvPr>
            <p:cNvSpPr/>
            <p:nvPr/>
          </p:nvSpPr>
          <p:spPr>
            <a:xfrm>
              <a:off x="10572556" y="6685200"/>
              <a:ext cx="647764" cy="160457"/>
            </a:xfrm>
            <a:custGeom>
              <a:avLst/>
              <a:gdLst>
                <a:gd name="connsiteX0" fmla="*/ 0 w 647763"/>
                <a:gd name="connsiteY0" fmla="*/ 0 h 160457"/>
                <a:gd name="connsiteX1" fmla="*/ 649288 w 647763"/>
                <a:gd name="connsiteY1" fmla="*/ 0 h 160457"/>
                <a:gd name="connsiteX2" fmla="*/ 649288 w 647763"/>
                <a:gd name="connsiteY2" fmla="*/ 167986 h 160457"/>
                <a:gd name="connsiteX3" fmla="*/ 0 w 647763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7763" h="160457">
                  <a:moveTo>
                    <a:pt x="0" y="0"/>
                  </a:moveTo>
                  <a:lnTo>
                    <a:pt x="649288" y="0"/>
                  </a:lnTo>
                  <a:lnTo>
                    <a:pt x="649288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AFCA0B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03634F3E-F017-4079-81C7-30797D3F58B4}"/>
                </a:ext>
              </a:extLst>
            </p:cNvPr>
            <p:cNvSpPr/>
            <p:nvPr/>
          </p:nvSpPr>
          <p:spPr>
            <a:xfrm>
              <a:off x="9707092" y="6685200"/>
              <a:ext cx="876386" cy="160457"/>
            </a:xfrm>
            <a:custGeom>
              <a:avLst/>
              <a:gdLst>
                <a:gd name="connsiteX0" fmla="*/ 0 w 876386"/>
                <a:gd name="connsiteY0" fmla="*/ 0 h 160457"/>
                <a:gd name="connsiteX1" fmla="*/ 878418 w 876386"/>
                <a:gd name="connsiteY1" fmla="*/ 0 h 160457"/>
                <a:gd name="connsiteX2" fmla="*/ 878418 w 876386"/>
                <a:gd name="connsiteY2" fmla="*/ 167986 h 160457"/>
                <a:gd name="connsiteX3" fmla="*/ 0 w 876386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6386" h="160457">
                  <a:moveTo>
                    <a:pt x="0" y="0"/>
                  </a:moveTo>
                  <a:lnTo>
                    <a:pt x="878418" y="0"/>
                  </a:lnTo>
                  <a:lnTo>
                    <a:pt x="878418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50AF47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AFEFF7F0-B78A-40A6-BF11-91B4CA30E8E6}"/>
                </a:ext>
              </a:extLst>
            </p:cNvPr>
            <p:cNvSpPr/>
            <p:nvPr/>
          </p:nvSpPr>
          <p:spPr>
            <a:xfrm>
              <a:off x="-600" y="6685200"/>
              <a:ext cx="3721466" cy="160457"/>
            </a:xfrm>
            <a:custGeom>
              <a:avLst/>
              <a:gdLst>
                <a:gd name="connsiteX0" fmla="*/ 0 w 3721466"/>
                <a:gd name="connsiteY0" fmla="*/ 0 h 160457"/>
                <a:gd name="connsiteX1" fmla="*/ 3729849 w 3721466"/>
                <a:gd name="connsiteY1" fmla="*/ 0 h 160457"/>
                <a:gd name="connsiteX2" fmla="*/ 3729849 w 3721466"/>
                <a:gd name="connsiteY2" fmla="*/ 167986 h 160457"/>
                <a:gd name="connsiteX3" fmla="*/ 0 w 3721466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1466" h="160457">
                  <a:moveTo>
                    <a:pt x="0" y="0"/>
                  </a:moveTo>
                  <a:lnTo>
                    <a:pt x="3729849" y="0"/>
                  </a:lnTo>
                  <a:lnTo>
                    <a:pt x="3729849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0E2B63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38D956F1-CBFE-4995-951B-103A0B142612}"/>
                </a:ext>
              </a:extLst>
            </p:cNvPr>
            <p:cNvSpPr/>
            <p:nvPr/>
          </p:nvSpPr>
          <p:spPr>
            <a:xfrm>
              <a:off x="11828074" y="6685200"/>
              <a:ext cx="355635" cy="160457"/>
            </a:xfrm>
            <a:custGeom>
              <a:avLst/>
              <a:gdLst>
                <a:gd name="connsiteX0" fmla="*/ 0 w 355635"/>
                <a:gd name="connsiteY0" fmla="*/ 0 h 160457"/>
                <a:gd name="connsiteX1" fmla="*/ 365669 w 355635"/>
                <a:gd name="connsiteY1" fmla="*/ 0 h 160457"/>
                <a:gd name="connsiteX2" fmla="*/ 365669 w 355635"/>
                <a:gd name="connsiteY2" fmla="*/ 167986 h 160457"/>
                <a:gd name="connsiteX3" fmla="*/ 0 w 355635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5635" h="160457">
                  <a:moveTo>
                    <a:pt x="0" y="0"/>
                  </a:moveTo>
                  <a:lnTo>
                    <a:pt x="365669" y="0"/>
                  </a:lnTo>
                  <a:lnTo>
                    <a:pt x="365669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E72582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C8E71DC0-2D1B-434B-8990-27FC8B2B16AD}"/>
                </a:ext>
              </a:extLst>
            </p:cNvPr>
            <p:cNvSpPr/>
            <p:nvPr/>
          </p:nvSpPr>
          <p:spPr>
            <a:xfrm>
              <a:off x="11218668" y="6685200"/>
              <a:ext cx="609660" cy="160457"/>
            </a:xfrm>
            <a:custGeom>
              <a:avLst/>
              <a:gdLst>
                <a:gd name="connsiteX0" fmla="*/ 0 w 609660"/>
                <a:gd name="connsiteY0" fmla="*/ 0 h 160457"/>
                <a:gd name="connsiteX1" fmla="*/ 610168 w 609660"/>
                <a:gd name="connsiteY1" fmla="*/ 0 h 160457"/>
                <a:gd name="connsiteX2" fmla="*/ 610168 w 609660"/>
                <a:gd name="connsiteY2" fmla="*/ 167986 h 160457"/>
                <a:gd name="connsiteX3" fmla="*/ 0 w 609660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9660" h="160457">
                  <a:moveTo>
                    <a:pt x="0" y="0"/>
                  </a:moveTo>
                  <a:lnTo>
                    <a:pt x="610168" y="0"/>
                  </a:lnTo>
                  <a:lnTo>
                    <a:pt x="610168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5A328A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41F14BEC-C16E-48E2-8D15-9C3955D898CA}"/>
                </a:ext>
              </a:extLst>
            </p:cNvPr>
            <p:cNvSpPr/>
            <p:nvPr/>
          </p:nvSpPr>
          <p:spPr>
            <a:xfrm>
              <a:off x="8926982" y="6685200"/>
              <a:ext cx="774776" cy="160457"/>
            </a:xfrm>
            <a:custGeom>
              <a:avLst/>
              <a:gdLst>
                <a:gd name="connsiteX0" fmla="*/ 0 w 774776"/>
                <a:gd name="connsiteY0" fmla="*/ 0 h 160457"/>
                <a:gd name="connsiteX1" fmla="*/ 782524 w 774776"/>
                <a:gd name="connsiteY1" fmla="*/ 0 h 160457"/>
                <a:gd name="connsiteX2" fmla="*/ 782524 w 774776"/>
                <a:gd name="connsiteY2" fmla="*/ 167986 h 160457"/>
                <a:gd name="connsiteX3" fmla="*/ 0 w 774776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4776" h="160457">
                  <a:moveTo>
                    <a:pt x="0" y="0"/>
                  </a:moveTo>
                  <a:lnTo>
                    <a:pt x="782524" y="0"/>
                  </a:lnTo>
                  <a:lnTo>
                    <a:pt x="782524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FBBA00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B6518BD4-CEC1-4792-9225-8F4EA720D90B}"/>
                </a:ext>
              </a:extLst>
            </p:cNvPr>
            <p:cNvSpPr/>
            <p:nvPr/>
          </p:nvSpPr>
          <p:spPr>
            <a:xfrm>
              <a:off x="7890941" y="6685200"/>
              <a:ext cx="1028801" cy="160457"/>
            </a:xfrm>
            <a:custGeom>
              <a:avLst/>
              <a:gdLst>
                <a:gd name="connsiteX0" fmla="*/ 0 w 1028801"/>
                <a:gd name="connsiteY0" fmla="*/ 0 h 160457"/>
                <a:gd name="connsiteX1" fmla="*/ 1038454 w 1028801"/>
                <a:gd name="connsiteY1" fmla="*/ 0 h 160457"/>
                <a:gd name="connsiteX2" fmla="*/ 1038454 w 1028801"/>
                <a:gd name="connsiteY2" fmla="*/ 167986 h 160457"/>
                <a:gd name="connsiteX3" fmla="*/ 0 w 1028801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8801" h="160457">
                  <a:moveTo>
                    <a:pt x="0" y="0"/>
                  </a:moveTo>
                  <a:lnTo>
                    <a:pt x="1038454" y="0"/>
                  </a:lnTo>
                  <a:lnTo>
                    <a:pt x="1038454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EF7D00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DCC1EE47-82BD-4972-922E-C0F8F4C7DF52}"/>
                </a:ext>
              </a:extLst>
            </p:cNvPr>
            <p:cNvSpPr/>
            <p:nvPr/>
          </p:nvSpPr>
          <p:spPr>
            <a:xfrm>
              <a:off x="6360186" y="6685200"/>
              <a:ext cx="1524150" cy="160457"/>
            </a:xfrm>
            <a:custGeom>
              <a:avLst/>
              <a:gdLst>
                <a:gd name="connsiteX0" fmla="*/ 0 w 1524150"/>
                <a:gd name="connsiteY0" fmla="*/ 0 h 160457"/>
                <a:gd name="connsiteX1" fmla="*/ 1532279 w 1524150"/>
                <a:gd name="connsiteY1" fmla="*/ 0 h 160457"/>
                <a:gd name="connsiteX2" fmla="*/ 1532279 w 1524150"/>
                <a:gd name="connsiteY2" fmla="*/ 167986 h 160457"/>
                <a:gd name="connsiteX3" fmla="*/ 0 w 1524150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150" h="160457">
                  <a:moveTo>
                    <a:pt x="0" y="0"/>
                  </a:moveTo>
                  <a:lnTo>
                    <a:pt x="1532279" y="0"/>
                  </a:lnTo>
                  <a:lnTo>
                    <a:pt x="1532279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00B1EB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6C3A0DB9-6B7A-4C6F-81E8-CF3F45CD7859}"/>
                </a:ext>
              </a:extLst>
            </p:cNvPr>
            <p:cNvSpPr/>
            <p:nvPr/>
          </p:nvSpPr>
          <p:spPr>
            <a:xfrm>
              <a:off x="3716421" y="6685200"/>
              <a:ext cx="2641860" cy="160457"/>
            </a:xfrm>
            <a:custGeom>
              <a:avLst/>
              <a:gdLst>
                <a:gd name="connsiteX0" fmla="*/ 0 w 2641860"/>
                <a:gd name="connsiteY0" fmla="*/ 0 h 160457"/>
                <a:gd name="connsiteX1" fmla="*/ 2643765 w 2641860"/>
                <a:gd name="connsiteY1" fmla="*/ 0 h 160457"/>
                <a:gd name="connsiteX2" fmla="*/ 2643765 w 2641860"/>
                <a:gd name="connsiteY2" fmla="*/ 167986 h 160457"/>
                <a:gd name="connsiteX3" fmla="*/ 0 w 2641860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41860" h="160457">
                  <a:moveTo>
                    <a:pt x="0" y="0"/>
                  </a:moveTo>
                  <a:lnTo>
                    <a:pt x="2643765" y="0"/>
                  </a:lnTo>
                  <a:lnTo>
                    <a:pt x="2643765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004F9F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</p:grpSp>
      <p:pic>
        <p:nvPicPr>
          <p:cNvPr id="21" name="Graphic 20">
            <a:extLst>
              <a:ext uri="{FF2B5EF4-FFF2-40B4-BE49-F238E27FC236}">
                <a16:creationId xmlns:a16="http://schemas.microsoft.com/office/drawing/2014/main" id="{34CE751A-ECEA-4CF5-8177-30B370B810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8146" y="5958522"/>
            <a:ext cx="1440254" cy="609990"/>
          </a:xfrm>
          <a:prstGeom prst="rect">
            <a:avLst/>
          </a:prstGeom>
        </p:spPr>
      </p:pic>
      <p:pic>
        <p:nvPicPr>
          <p:cNvPr id="19" name="Graphic 18">
            <a:extLst>
              <a:ext uri="{FF2B5EF4-FFF2-40B4-BE49-F238E27FC236}">
                <a16:creationId xmlns:a16="http://schemas.microsoft.com/office/drawing/2014/main" id="{C43D81A5-73A7-47C6-A977-1A16BF9AB9B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678528" y="5946055"/>
            <a:ext cx="1175776" cy="591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407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 with Image Placeholder">
    <p:bg>
      <p:bgPr>
        <a:solidFill>
          <a:srgbClr val="00B1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42648E55-46DD-3643-BC43-054BC34DD319}"/>
              </a:ext>
            </a:extLst>
          </p:cNvPr>
          <p:cNvSpPr/>
          <p:nvPr userDrawn="1"/>
        </p:nvSpPr>
        <p:spPr>
          <a:xfrm>
            <a:off x="-900" y="2272397"/>
            <a:ext cx="12193800" cy="4585603"/>
          </a:xfrm>
          <a:prstGeom prst="rect">
            <a:avLst/>
          </a:pr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6D5C65F6-CCA9-FA46-9CC7-F0868078969A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932150" y="3342640"/>
            <a:ext cx="7992832" cy="2377773"/>
          </a:xfrm>
        </p:spPr>
        <p:txBody>
          <a:bodyPr lIns="0" tIns="0" rIns="0" bIns="0" anchor="t"/>
          <a:lstStyle>
            <a:lvl1pPr algn="l">
              <a:lnSpc>
                <a:spcPct val="100000"/>
              </a:lnSpc>
              <a:defRPr sz="5400" spc="-15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Section title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6DE341B-719B-6D41-9B5B-C55DEB887212}"/>
              </a:ext>
            </a:extLst>
          </p:cNvPr>
          <p:cNvSpPr/>
          <p:nvPr userDrawn="1"/>
        </p:nvSpPr>
        <p:spPr>
          <a:xfrm rot="10800000">
            <a:off x="-900" y="2272399"/>
            <a:ext cx="121938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6DE975-7F2B-AF4F-809D-5FCF4A845A4E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0" y="0"/>
            <a:ext cx="12192900" cy="2272397"/>
          </a:xfrm>
          <a:solidFill>
            <a:srgbClr val="00B1EB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dirty="0"/>
              <a:t>Add image</a:t>
            </a:r>
          </a:p>
        </p:txBody>
      </p:sp>
      <p:grpSp>
        <p:nvGrpSpPr>
          <p:cNvPr id="51" name="Graphic 29">
            <a:extLst>
              <a:ext uri="{FF2B5EF4-FFF2-40B4-BE49-F238E27FC236}">
                <a16:creationId xmlns:a16="http://schemas.microsoft.com/office/drawing/2014/main" id="{E8481E63-C58D-4EA3-910D-30D7D7FB5E8A}"/>
              </a:ext>
            </a:extLst>
          </p:cNvPr>
          <p:cNvGrpSpPr/>
          <p:nvPr userDrawn="1"/>
        </p:nvGrpSpPr>
        <p:grpSpPr>
          <a:xfrm>
            <a:off x="-600" y="6698762"/>
            <a:ext cx="12184309" cy="159238"/>
            <a:chOff x="-600" y="6685200"/>
            <a:chExt cx="12184309" cy="160457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58C14E46-0473-42BF-AC76-A20727625147}"/>
                </a:ext>
              </a:extLst>
            </p:cNvPr>
            <p:cNvSpPr/>
            <p:nvPr/>
          </p:nvSpPr>
          <p:spPr>
            <a:xfrm>
              <a:off x="10572556" y="6685200"/>
              <a:ext cx="647764" cy="160457"/>
            </a:xfrm>
            <a:custGeom>
              <a:avLst/>
              <a:gdLst>
                <a:gd name="connsiteX0" fmla="*/ 0 w 647763"/>
                <a:gd name="connsiteY0" fmla="*/ 0 h 160457"/>
                <a:gd name="connsiteX1" fmla="*/ 649288 w 647763"/>
                <a:gd name="connsiteY1" fmla="*/ 0 h 160457"/>
                <a:gd name="connsiteX2" fmla="*/ 649288 w 647763"/>
                <a:gd name="connsiteY2" fmla="*/ 167986 h 160457"/>
                <a:gd name="connsiteX3" fmla="*/ 0 w 647763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7763" h="160457">
                  <a:moveTo>
                    <a:pt x="0" y="0"/>
                  </a:moveTo>
                  <a:lnTo>
                    <a:pt x="649288" y="0"/>
                  </a:lnTo>
                  <a:lnTo>
                    <a:pt x="649288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AFCA0B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03634F3E-F017-4079-81C7-30797D3F58B4}"/>
                </a:ext>
              </a:extLst>
            </p:cNvPr>
            <p:cNvSpPr/>
            <p:nvPr/>
          </p:nvSpPr>
          <p:spPr>
            <a:xfrm>
              <a:off x="9707092" y="6685200"/>
              <a:ext cx="876386" cy="160457"/>
            </a:xfrm>
            <a:custGeom>
              <a:avLst/>
              <a:gdLst>
                <a:gd name="connsiteX0" fmla="*/ 0 w 876386"/>
                <a:gd name="connsiteY0" fmla="*/ 0 h 160457"/>
                <a:gd name="connsiteX1" fmla="*/ 878418 w 876386"/>
                <a:gd name="connsiteY1" fmla="*/ 0 h 160457"/>
                <a:gd name="connsiteX2" fmla="*/ 878418 w 876386"/>
                <a:gd name="connsiteY2" fmla="*/ 167986 h 160457"/>
                <a:gd name="connsiteX3" fmla="*/ 0 w 876386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6386" h="160457">
                  <a:moveTo>
                    <a:pt x="0" y="0"/>
                  </a:moveTo>
                  <a:lnTo>
                    <a:pt x="878418" y="0"/>
                  </a:lnTo>
                  <a:lnTo>
                    <a:pt x="878418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50AF47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AFEFF7F0-B78A-40A6-BF11-91B4CA30E8E6}"/>
                </a:ext>
              </a:extLst>
            </p:cNvPr>
            <p:cNvSpPr/>
            <p:nvPr/>
          </p:nvSpPr>
          <p:spPr>
            <a:xfrm>
              <a:off x="-600" y="6685200"/>
              <a:ext cx="3721466" cy="160457"/>
            </a:xfrm>
            <a:custGeom>
              <a:avLst/>
              <a:gdLst>
                <a:gd name="connsiteX0" fmla="*/ 0 w 3721466"/>
                <a:gd name="connsiteY0" fmla="*/ 0 h 160457"/>
                <a:gd name="connsiteX1" fmla="*/ 3729849 w 3721466"/>
                <a:gd name="connsiteY1" fmla="*/ 0 h 160457"/>
                <a:gd name="connsiteX2" fmla="*/ 3729849 w 3721466"/>
                <a:gd name="connsiteY2" fmla="*/ 167986 h 160457"/>
                <a:gd name="connsiteX3" fmla="*/ 0 w 3721466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1466" h="160457">
                  <a:moveTo>
                    <a:pt x="0" y="0"/>
                  </a:moveTo>
                  <a:lnTo>
                    <a:pt x="3729849" y="0"/>
                  </a:lnTo>
                  <a:lnTo>
                    <a:pt x="3729849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0E2B63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38D956F1-CBFE-4995-951B-103A0B142612}"/>
                </a:ext>
              </a:extLst>
            </p:cNvPr>
            <p:cNvSpPr/>
            <p:nvPr/>
          </p:nvSpPr>
          <p:spPr>
            <a:xfrm>
              <a:off x="11828074" y="6685200"/>
              <a:ext cx="355635" cy="160457"/>
            </a:xfrm>
            <a:custGeom>
              <a:avLst/>
              <a:gdLst>
                <a:gd name="connsiteX0" fmla="*/ 0 w 355635"/>
                <a:gd name="connsiteY0" fmla="*/ 0 h 160457"/>
                <a:gd name="connsiteX1" fmla="*/ 365669 w 355635"/>
                <a:gd name="connsiteY1" fmla="*/ 0 h 160457"/>
                <a:gd name="connsiteX2" fmla="*/ 365669 w 355635"/>
                <a:gd name="connsiteY2" fmla="*/ 167986 h 160457"/>
                <a:gd name="connsiteX3" fmla="*/ 0 w 355635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5635" h="160457">
                  <a:moveTo>
                    <a:pt x="0" y="0"/>
                  </a:moveTo>
                  <a:lnTo>
                    <a:pt x="365669" y="0"/>
                  </a:lnTo>
                  <a:lnTo>
                    <a:pt x="365669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E72582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C8E71DC0-2D1B-434B-8990-27FC8B2B16AD}"/>
                </a:ext>
              </a:extLst>
            </p:cNvPr>
            <p:cNvSpPr/>
            <p:nvPr/>
          </p:nvSpPr>
          <p:spPr>
            <a:xfrm>
              <a:off x="11218668" y="6685200"/>
              <a:ext cx="609660" cy="160457"/>
            </a:xfrm>
            <a:custGeom>
              <a:avLst/>
              <a:gdLst>
                <a:gd name="connsiteX0" fmla="*/ 0 w 609660"/>
                <a:gd name="connsiteY0" fmla="*/ 0 h 160457"/>
                <a:gd name="connsiteX1" fmla="*/ 610168 w 609660"/>
                <a:gd name="connsiteY1" fmla="*/ 0 h 160457"/>
                <a:gd name="connsiteX2" fmla="*/ 610168 w 609660"/>
                <a:gd name="connsiteY2" fmla="*/ 167986 h 160457"/>
                <a:gd name="connsiteX3" fmla="*/ 0 w 609660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9660" h="160457">
                  <a:moveTo>
                    <a:pt x="0" y="0"/>
                  </a:moveTo>
                  <a:lnTo>
                    <a:pt x="610168" y="0"/>
                  </a:lnTo>
                  <a:lnTo>
                    <a:pt x="610168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5A328A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41F14BEC-C16E-48E2-8D15-9C3955D898CA}"/>
                </a:ext>
              </a:extLst>
            </p:cNvPr>
            <p:cNvSpPr/>
            <p:nvPr/>
          </p:nvSpPr>
          <p:spPr>
            <a:xfrm>
              <a:off x="8926982" y="6685200"/>
              <a:ext cx="774776" cy="160457"/>
            </a:xfrm>
            <a:custGeom>
              <a:avLst/>
              <a:gdLst>
                <a:gd name="connsiteX0" fmla="*/ 0 w 774776"/>
                <a:gd name="connsiteY0" fmla="*/ 0 h 160457"/>
                <a:gd name="connsiteX1" fmla="*/ 782524 w 774776"/>
                <a:gd name="connsiteY1" fmla="*/ 0 h 160457"/>
                <a:gd name="connsiteX2" fmla="*/ 782524 w 774776"/>
                <a:gd name="connsiteY2" fmla="*/ 167986 h 160457"/>
                <a:gd name="connsiteX3" fmla="*/ 0 w 774776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4776" h="160457">
                  <a:moveTo>
                    <a:pt x="0" y="0"/>
                  </a:moveTo>
                  <a:lnTo>
                    <a:pt x="782524" y="0"/>
                  </a:lnTo>
                  <a:lnTo>
                    <a:pt x="782524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FBBA00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B6518BD4-CEC1-4792-9225-8F4EA720D90B}"/>
                </a:ext>
              </a:extLst>
            </p:cNvPr>
            <p:cNvSpPr/>
            <p:nvPr/>
          </p:nvSpPr>
          <p:spPr>
            <a:xfrm>
              <a:off x="7890941" y="6685200"/>
              <a:ext cx="1028801" cy="160457"/>
            </a:xfrm>
            <a:custGeom>
              <a:avLst/>
              <a:gdLst>
                <a:gd name="connsiteX0" fmla="*/ 0 w 1028801"/>
                <a:gd name="connsiteY0" fmla="*/ 0 h 160457"/>
                <a:gd name="connsiteX1" fmla="*/ 1038454 w 1028801"/>
                <a:gd name="connsiteY1" fmla="*/ 0 h 160457"/>
                <a:gd name="connsiteX2" fmla="*/ 1038454 w 1028801"/>
                <a:gd name="connsiteY2" fmla="*/ 167986 h 160457"/>
                <a:gd name="connsiteX3" fmla="*/ 0 w 1028801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8801" h="160457">
                  <a:moveTo>
                    <a:pt x="0" y="0"/>
                  </a:moveTo>
                  <a:lnTo>
                    <a:pt x="1038454" y="0"/>
                  </a:lnTo>
                  <a:lnTo>
                    <a:pt x="1038454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EF7D00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DCC1EE47-82BD-4972-922E-C0F8F4C7DF52}"/>
                </a:ext>
              </a:extLst>
            </p:cNvPr>
            <p:cNvSpPr/>
            <p:nvPr/>
          </p:nvSpPr>
          <p:spPr>
            <a:xfrm>
              <a:off x="6360186" y="6685200"/>
              <a:ext cx="1524150" cy="160457"/>
            </a:xfrm>
            <a:custGeom>
              <a:avLst/>
              <a:gdLst>
                <a:gd name="connsiteX0" fmla="*/ 0 w 1524150"/>
                <a:gd name="connsiteY0" fmla="*/ 0 h 160457"/>
                <a:gd name="connsiteX1" fmla="*/ 1532279 w 1524150"/>
                <a:gd name="connsiteY1" fmla="*/ 0 h 160457"/>
                <a:gd name="connsiteX2" fmla="*/ 1532279 w 1524150"/>
                <a:gd name="connsiteY2" fmla="*/ 167986 h 160457"/>
                <a:gd name="connsiteX3" fmla="*/ 0 w 1524150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150" h="160457">
                  <a:moveTo>
                    <a:pt x="0" y="0"/>
                  </a:moveTo>
                  <a:lnTo>
                    <a:pt x="1532279" y="0"/>
                  </a:lnTo>
                  <a:lnTo>
                    <a:pt x="1532279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00B1EB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6C3A0DB9-6B7A-4C6F-81E8-CF3F45CD7859}"/>
                </a:ext>
              </a:extLst>
            </p:cNvPr>
            <p:cNvSpPr/>
            <p:nvPr/>
          </p:nvSpPr>
          <p:spPr>
            <a:xfrm>
              <a:off x="3716421" y="6685200"/>
              <a:ext cx="2641860" cy="160457"/>
            </a:xfrm>
            <a:custGeom>
              <a:avLst/>
              <a:gdLst>
                <a:gd name="connsiteX0" fmla="*/ 0 w 2641860"/>
                <a:gd name="connsiteY0" fmla="*/ 0 h 160457"/>
                <a:gd name="connsiteX1" fmla="*/ 2643765 w 2641860"/>
                <a:gd name="connsiteY1" fmla="*/ 0 h 160457"/>
                <a:gd name="connsiteX2" fmla="*/ 2643765 w 2641860"/>
                <a:gd name="connsiteY2" fmla="*/ 167986 h 160457"/>
                <a:gd name="connsiteX3" fmla="*/ 0 w 2641860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41860" h="160457">
                  <a:moveTo>
                    <a:pt x="0" y="0"/>
                  </a:moveTo>
                  <a:lnTo>
                    <a:pt x="2643765" y="0"/>
                  </a:lnTo>
                  <a:lnTo>
                    <a:pt x="2643765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004F9F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</p:grpSp>
      <p:pic>
        <p:nvPicPr>
          <p:cNvPr id="21" name="Graphic 20">
            <a:extLst>
              <a:ext uri="{FF2B5EF4-FFF2-40B4-BE49-F238E27FC236}">
                <a16:creationId xmlns:a16="http://schemas.microsoft.com/office/drawing/2014/main" id="{34CE751A-ECEA-4CF5-8177-30B370B810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8146" y="5958522"/>
            <a:ext cx="1440254" cy="609990"/>
          </a:xfrm>
          <a:prstGeom prst="rect">
            <a:avLst/>
          </a:prstGeom>
        </p:spPr>
      </p:pic>
      <p:pic>
        <p:nvPicPr>
          <p:cNvPr id="19" name="Graphic 18">
            <a:extLst>
              <a:ext uri="{FF2B5EF4-FFF2-40B4-BE49-F238E27FC236}">
                <a16:creationId xmlns:a16="http://schemas.microsoft.com/office/drawing/2014/main" id="{C43D81A5-73A7-47C6-A977-1A16BF9AB9B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678528" y="5946055"/>
            <a:ext cx="1175776" cy="591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9005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with Image Placeholder Strip Righ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2BC6AE06-5293-48AA-81C6-7F90BE76E9DD}"/>
              </a:ext>
            </a:extLst>
          </p:cNvPr>
          <p:cNvSpPr/>
          <p:nvPr userDrawn="1"/>
        </p:nvSpPr>
        <p:spPr>
          <a:xfrm>
            <a:off x="0" y="6339600"/>
            <a:ext cx="12192000" cy="518400"/>
          </a:xfrm>
          <a:prstGeom prst="rect">
            <a:avLst/>
          </a:prstGeom>
          <a:solidFill>
            <a:srgbClr val="0E2B6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 panose="00000500000000000000" pitchFamily="50" charset="0"/>
              <a:ea typeface="+mn-ea"/>
              <a:cs typeface="+mn-cs"/>
            </a:endParaRPr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6D5C65F6-CCA9-FA46-9CC7-F0868078969A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932150" y="2240113"/>
            <a:ext cx="7992832" cy="2377773"/>
          </a:xfrm>
        </p:spPr>
        <p:txBody>
          <a:bodyPr lIns="0" tIns="0" rIns="0" bIns="0" anchor="ctr"/>
          <a:lstStyle>
            <a:lvl1pPr algn="l">
              <a:lnSpc>
                <a:spcPct val="100000"/>
              </a:lnSpc>
              <a:defRPr sz="5400" spc="-15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Section title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6DE975-7F2B-AF4F-809D-5FCF4A845A4E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9711600" y="0"/>
            <a:ext cx="2480400" cy="6688800"/>
          </a:xfrm>
          <a:solidFill>
            <a:srgbClr val="FFBB00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dirty="0"/>
              <a:t>Add image</a:t>
            </a:r>
          </a:p>
        </p:txBody>
      </p:sp>
      <p:grpSp>
        <p:nvGrpSpPr>
          <p:cNvPr id="33" name="Graphic 29">
            <a:extLst>
              <a:ext uri="{FF2B5EF4-FFF2-40B4-BE49-F238E27FC236}">
                <a16:creationId xmlns:a16="http://schemas.microsoft.com/office/drawing/2014/main" id="{FEC4D9FC-7D8B-4D49-B914-5CAAD7D0A83C}"/>
              </a:ext>
            </a:extLst>
          </p:cNvPr>
          <p:cNvGrpSpPr/>
          <p:nvPr userDrawn="1"/>
        </p:nvGrpSpPr>
        <p:grpSpPr>
          <a:xfrm>
            <a:off x="-600" y="6688800"/>
            <a:ext cx="12184309" cy="159238"/>
            <a:chOff x="-600" y="6685200"/>
            <a:chExt cx="12184309" cy="160457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7621F80-C5FC-4F36-827E-39BAFF349B47}"/>
                </a:ext>
              </a:extLst>
            </p:cNvPr>
            <p:cNvSpPr/>
            <p:nvPr/>
          </p:nvSpPr>
          <p:spPr>
            <a:xfrm>
              <a:off x="10572556" y="6685200"/>
              <a:ext cx="647764" cy="160457"/>
            </a:xfrm>
            <a:custGeom>
              <a:avLst/>
              <a:gdLst>
                <a:gd name="connsiteX0" fmla="*/ 0 w 647763"/>
                <a:gd name="connsiteY0" fmla="*/ 0 h 160457"/>
                <a:gd name="connsiteX1" fmla="*/ 649288 w 647763"/>
                <a:gd name="connsiteY1" fmla="*/ 0 h 160457"/>
                <a:gd name="connsiteX2" fmla="*/ 649288 w 647763"/>
                <a:gd name="connsiteY2" fmla="*/ 167986 h 160457"/>
                <a:gd name="connsiteX3" fmla="*/ 0 w 647763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7763" h="160457">
                  <a:moveTo>
                    <a:pt x="0" y="0"/>
                  </a:moveTo>
                  <a:lnTo>
                    <a:pt x="649288" y="0"/>
                  </a:lnTo>
                  <a:lnTo>
                    <a:pt x="649288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AFCA0B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1849A995-B400-4610-A2D3-0F5BAA06E574}"/>
                </a:ext>
              </a:extLst>
            </p:cNvPr>
            <p:cNvSpPr/>
            <p:nvPr/>
          </p:nvSpPr>
          <p:spPr>
            <a:xfrm>
              <a:off x="9707092" y="6685200"/>
              <a:ext cx="876386" cy="160457"/>
            </a:xfrm>
            <a:custGeom>
              <a:avLst/>
              <a:gdLst>
                <a:gd name="connsiteX0" fmla="*/ 0 w 876386"/>
                <a:gd name="connsiteY0" fmla="*/ 0 h 160457"/>
                <a:gd name="connsiteX1" fmla="*/ 878418 w 876386"/>
                <a:gd name="connsiteY1" fmla="*/ 0 h 160457"/>
                <a:gd name="connsiteX2" fmla="*/ 878418 w 876386"/>
                <a:gd name="connsiteY2" fmla="*/ 167986 h 160457"/>
                <a:gd name="connsiteX3" fmla="*/ 0 w 876386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6386" h="160457">
                  <a:moveTo>
                    <a:pt x="0" y="0"/>
                  </a:moveTo>
                  <a:lnTo>
                    <a:pt x="878418" y="0"/>
                  </a:lnTo>
                  <a:lnTo>
                    <a:pt x="878418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50AF47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CF8E3CA5-26E9-45A2-AF26-EFE90E41F08C}"/>
                </a:ext>
              </a:extLst>
            </p:cNvPr>
            <p:cNvSpPr/>
            <p:nvPr/>
          </p:nvSpPr>
          <p:spPr>
            <a:xfrm>
              <a:off x="-600" y="6685200"/>
              <a:ext cx="3721466" cy="160457"/>
            </a:xfrm>
            <a:custGeom>
              <a:avLst/>
              <a:gdLst>
                <a:gd name="connsiteX0" fmla="*/ 0 w 3721466"/>
                <a:gd name="connsiteY0" fmla="*/ 0 h 160457"/>
                <a:gd name="connsiteX1" fmla="*/ 3729849 w 3721466"/>
                <a:gd name="connsiteY1" fmla="*/ 0 h 160457"/>
                <a:gd name="connsiteX2" fmla="*/ 3729849 w 3721466"/>
                <a:gd name="connsiteY2" fmla="*/ 167986 h 160457"/>
                <a:gd name="connsiteX3" fmla="*/ 0 w 3721466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1466" h="160457">
                  <a:moveTo>
                    <a:pt x="0" y="0"/>
                  </a:moveTo>
                  <a:lnTo>
                    <a:pt x="3729849" y="0"/>
                  </a:lnTo>
                  <a:lnTo>
                    <a:pt x="3729849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0E2B63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526C52AC-5E31-45F3-B4D9-BE5C7F63ABB8}"/>
                </a:ext>
              </a:extLst>
            </p:cNvPr>
            <p:cNvSpPr/>
            <p:nvPr/>
          </p:nvSpPr>
          <p:spPr>
            <a:xfrm>
              <a:off x="11828074" y="6685200"/>
              <a:ext cx="355635" cy="160457"/>
            </a:xfrm>
            <a:custGeom>
              <a:avLst/>
              <a:gdLst>
                <a:gd name="connsiteX0" fmla="*/ 0 w 355635"/>
                <a:gd name="connsiteY0" fmla="*/ 0 h 160457"/>
                <a:gd name="connsiteX1" fmla="*/ 365669 w 355635"/>
                <a:gd name="connsiteY1" fmla="*/ 0 h 160457"/>
                <a:gd name="connsiteX2" fmla="*/ 365669 w 355635"/>
                <a:gd name="connsiteY2" fmla="*/ 167986 h 160457"/>
                <a:gd name="connsiteX3" fmla="*/ 0 w 355635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5635" h="160457">
                  <a:moveTo>
                    <a:pt x="0" y="0"/>
                  </a:moveTo>
                  <a:lnTo>
                    <a:pt x="365669" y="0"/>
                  </a:lnTo>
                  <a:lnTo>
                    <a:pt x="365669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E72582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314E315D-4B56-4905-B07D-2B0320142ADA}"/>
                </a:ext>
              </a:extLst>
            </p:cNvPr>
            <p:cNvSpPr/>
            <p:nvPr/>
          </p:nvSpPr>
          <p:spPr>
            <a:xfrm>
              <a:off x="11218668" y="6685200"/>
              <a:ext cx="609660" cy="160457"/>
            </a:xfrm>
            <a:custGeom>
              <a:avLst/>
              <a:gdLst>
                <a:gd name="connsiteX0" fmla="*/ 0 w 609660"/>
                <a:gd name="connsiteY0" fmla="*/ 0 h 160457"/>
                <a:gd name="connsiteX1" fmla="*/ 610168 w 609660"/>
                <a:gd name="connsiteY1" fmla="*/ 0 h 160457"/>
                <a:gd name="connsiteX2" fmla="*/ 610168 w 609660"/>
                <a:gd name="connsiteY2" fmla="*/ 167986 h 160457"/>
                <a:gd name="connsiteX3" fmla="*/ 0 w 609660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9660" h="160457">
                  <a:moveTo>
                    <a:pt x="0" y="0"/>
                  </a:moveTo>
                  <a:lnTo>
                    <a:pt x="610168" y="0"/>
                  </a:lnTo>
                  <a:lnTo>
                    <a:pt x="610168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5A328A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590790D5-7C5F-439A-8C23-AD88F66FEEAD}"/>
                </a:ext>
              </a:extLst>
            </p:cNvPr>
            <p:cNvSpPr/>
            <p:nvPr/>
          </p:nvSpPr>
          <p:spPr>
            <a:xfrm>
              <a:off x="8926982" y="6685200"/>
              <a:ext cx="774776" cy="160457"/>
            </a:xfrm>
            <a:custGeom>
              <a:avLst/>
              <a:gdLst>
                <a:gd name="connsiteX0" fmla="*/ 0 w 774776"/>
                <a:gd name="connsiteY0" fmla="*/ 0 h 160457"/>
                <a:gd name="connsiteX1" fmla="*/ 782524 w 774776"/>
                <a:gd name="connsiteY1" fmla="*/ 0 h 160457"/>
                <a:gd name="connsiteX2" fmla="*/ 782524 w 774776"/>
                <a:gd name="connsiteY2" fmla="*/ 167986 h 160457"/>
                <a:gd name="connsiteX3" fmla="*/ 0 w 774776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4776" h="160457">
                  <a:moveTo>
                    <a:pt x="0" y="0"/>
                  </a:moveTo>
                  <a:lnTo>
                    <a:pt x="782524" y="0"/>
                  </a:lnTo>
                  <a:lnTo>
                    <a:pt x="782524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FBBA00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E5CD9AC7-5555-492B-98C7-CAF60C357BD0}"/>
                </a:ext>
              </a:extLst>
            </p:cNvPr>
            <p:cNvSpPr/>
            <p:nvPr/>
          </p:nvSpPr>
          <p:spPr>
            <a:xfrm>
              <a:off x="7890941" y="6685200"/>
              <a:ext cx="1028801" cy="160457"/>
            </a:xfrm>
            <a:custGeom>
              <a:avLst/>
              <a:gdLst>
                <a:gd name="connsiteX0" fmla="*/ 0 w 1028801"/>
                <a:gd name="connsiteY0" fmla="*/ 0 h 160457"/>
                <a:gd name="connsiteX1" fmla="*/ 1038454 w 1028801"/>
                <a:gd name="connsiteY1" fmla="*/ 0 h 160457"/>
                <a:gd name="connsiteX2" fmla="*/ 1038454 w 1028801"/>
                <a:gd name="connsiteY2" fmla="*/ 167986 h 160457"/>
                <a:gd name="connsiteX3" fmla="*/ 0 w 1028801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8801" h="160457">
                  <a:moveTo>
                    <a:pt x="0" y="0"/>
                  </a:moveTo>
                  <a:lnTo>
                    <a:pt x="1038454" y="0"/>
                  </a:lnTo>
                  <a:lnTo>
                    <a:pt x="1038454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EF7D00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B05E7D5-5CD4-4F66-BA8A-174A993B44EE}"/>
                </a:ext>
              </a:extLst>
            </p:cNvPr>
            <p:cNvSpPr/>
            <p:nvPr/>
          </p:nvSpPr>
          <p:spPr>
            <a:xfrm>
              <a:off x="6360186" y="6685200"/>
              <a:ext cx="1524150" cy="160457"/>
            </a:xfrm>
            <a:custGeom>
              <a:avLst/>
              <a:gdLst>
                <a:gd name="connsiteX0" fmla="*/ 0 w 1524150"/>
                <a:gd name="connsiteY0" fmla="*/ 0 h 160457"/>
                <a:gd name="connsiteX1" fmla="*/ 1532279 w 1524150"/>
                <a:gd name="connsiteY1" fmla="*/ 0 h 160457"/>
                <a:gd name="connsiteX2" fmla="*/ 1532279 w 1524150"/>
                <a:gd name="connsiteY2" fmla="*/ 167986 h 160457"/>
                <a:gd name="connsiteX3" fmla="*/ 0 w 1524150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150" h="160457">
                  <a:moveTo>
                    <a:pt x="0" y="0"/>
                  </a:moveTo>
                  <a:lnTo>
                    <a:pt x="1532279" y="0"/>
                  </a:lnTo>
                  <a:lnTo>
                    <a:pt x="1532279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00B1EB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42ECF5AD-C904-4ABB-A7F9-8E357773AF4B}"/>
                </a:ext>
              </a:extLst>
            </p:cNvPr>
            <p:cNvSpPr/>
            <p:nvPr/>
          </p:nvSpPr>
          <p:spPr>
            <a:xfrm>
              <a:off x="3716421" y="6685200"/>
              <a:ext cx="2641860" cy="160457"/>
            </a:xfrm>
            <a:custGeom>
              <a:avLst/>
              <a:gdLst>
                <a:gd name="connsiteX0" fmla="*/ 0 w 2641860"/>
                <a:gd name="connsiteY0" fmla="*/ 0 h 160457"/>
                <a:gd name="connsiteX1" fmla="*/ 2643765 w 2641860"/>
                <a:gd name="connsiteY1" fmla="*/ 0 h 160457"/>
                <a:gd name="connsiteX2" fmla="*/ 2643765 w 2641860"/>
                <a:gd name="connsiteY2" fmla="*/ 167986 h 160457"/>
                <a:gd name="connsiteX3" fmla="*/ 0 w 2641860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41860" h="160457">
                  <a:moveTo>
                    <a:pt x="0" y="0"/>
                  </a:moveTo>
                  <a:lnTo>
                    <a:pt x="2643765" y="0"/>
                  </a:lnTo>
                  <a:lnTo>
                    <a:pt x="2643765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004F9F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</p:grpSp>
      <p:pic>
        <p:nvPicPr>
          <p:cNvPr id="16" name="Graphic 15">
            <a:extLst>
              <a:ext uri="{FF2B5EF4-FFF2-40B4-BE49-F238E27FC236}">
                <a16:creationId xmlns:a16="http://schemas.microsoft.com/office/drawing/2014/main" id="{0CCAF88C-1FA9-4ECA-956B-35603E7696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8146" y="5958522"/>
            <a:ext cx="1440254" cy="609990"/>
          </a:xfrm>
          <a:prstGeom prst="rect">
            <a:avLst/>
          </a:prstGeom>
        </p:spPr>
      </p:pic>
      <p:pic>
        <p:nvPicPr>
          <p:cNvPr id="19" name="Graphic 18">
            <a:extLst>
              <a:ext uri="{FF2B5EF4-FFF2-40B4-BE49-F238E27FC236}">
                <a16:creationId xmlns:a16="http://schemas.microsoft.com/office/drawing/2014/main" id="{7BF178B7-A80A-4B40-BA20-ACAE8C47E5C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8146" y="310339"/>
            <a:ext cx="1175776" cy="591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3590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 with Image Placeholder Strip Righ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2BC6AE06-5293-48AA-81C6-7F90BE76E9DD}"/>
              </a:ext>
            </a:extLst>
          </p:cNvPr>
          <p:cNvSpPr/>
          <p:nvPr userDrawn="1"/>
        </p:nvSpPr>
        <p:spPr>
          <a:xfrm>
            <a:off x="0" y="6339600"/>
            <a:ext cx="12192000" cy="518400"/>
          </a:xfrm>
          <a:prstGeom prst="rect">
            <a:avLst/>
          </a:prstGeom>
          <a:solidFill>
            <a:srgbClr val="0E2B6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 panose="00000500000000000000" pitchFamily="50" charset="0"/>
              <a:ea typeface="+mn-ea"/>
              <a:cs typeface="+mn-cs"/>
            </a:endParaRPr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6D5C65F6-CCA9-FA46-9CC7-F0868078969A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932150" y="2240113"/>
            <a:ext cx="7992832" cy="2377773"/>
          </a:xfrm>
        </p:spPr>
        <p:txBody>
          <a:bodyPr lIns="0" tIns="0" rIns="0" bIns="0" anchor="ctr"/>
          <a:lstStyle>
            <a:lvl1pPr algn="l">
              <a:lnSpc>
                <a:spcPct val="100000"/>
              </a:lnSpc>
              <a:defRPr sz="5400" spc="-15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Section title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6DE975-7F2B-AF4F-809D-5FCF4A845A4E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9711600" y="0"/>
            <a:ext cx="2480400" cy="6688800"/>
          </a:xfrm>
          <a:solidFill>
            <a:srgbClr val="00B1EB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dirty="0"/>
              <a:t>Add image</a:t>
            </a:r>
          </a:p>
        </p:txBody>
      </p:sp>
      <p:grpSp>
        <p:nvGrpSpPr>
          <p:cNvPr id="33" name="Graphic 29">
            <a:extLst>
              <a:ext uri="{FF2B5EF4-FFF2-40B4-BE49-F238E27FC236}">
                <a16:creationId xmlns:a16="http://schemas.microsoft.com/office/drawing/2014/main" id="{FEC4D9FC-7D8B-4D49-B914-5CAAD7D0A83C}"/>
              </a:ext>
            </a:extLst>
          </p:cNvPr>
          <p:cNvGrpSpPr/>
          <p:nvPr userDrawn="1"/>
        </p:nvGrpSpPr>
        <p:grpSpPr>
          <a:xfrm>
            <a:off x="-600" y="6688800"/>
            <a:ext cx="12184309" cy="159238"/>
            <a:chOff x="-600" y="6685200"/>
            <a:chExt cx="12184309" cy="160457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7621F80-C5FC-4F36-827E-39BAFF349B47}"/>
                </a:ext>
              </a:extLst>
            </p:cNvPr>
            <p:cNvSpPr/>
            <p:nvPr/>
          </p:nvSpPr>
          <p:spPr>
            <a:xfrm>
              <a:off x="10572556" y="6685200"/>
              <a:ext cx="647764" cy="160457"/>
            </a:xfrm>
            <a:custGeom>
              <a:avLst/>
              <a:gdLst>
                <a:gd name="connsiteX0" fmla="*/ 0 w 647763"/>
                <a:gd name="connsiteY0" fmla="*/ 0 h 160457"/>
                <a:gd name="connsiteX1" fmla="*/ 649288 w 647763"/>
                <a:gd name="connsiteY1" fmla="*/ 0 h 160457"/>
                <a:gd name="connsiteX2" fmla="*/ 649288 w 647763"/>
                <a:gd name="connsiteY2" fmla="*/ 167986 h 160457"/>
                <a:gd name="connsiteX3" fmla="*/ 0 w 647763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7763" h="160457">
                  <a:moveTo>
                    <a:pt x="0" y="0"/>
                  </a:moveTo>
                  <a:lnTo>
                    <a:pt x="649288" y="0"/>
                  </a:lnTo>
                  <a:lnTo>
                    <a:pt x="649288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AFCA0B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1849A995-B400-4610-A2D3-0F5BAA06E574}"/>
                </a:ext>
              </a:extLst>
            </p:cNvPr>
            <p:cNvSpPr/>
            <p:nvPr/>
          </p:nvSpPr>
          <p:spPr>
            <a:xfrm>
              <a:off x="9707092" y="6685200"/>
              <a:ext cx="876386" cy="160457"/>
            </a:xfrm>
            <a:custGeom>
              <a:avLst/>
              <a:gdLst>
                <a:gd name="connsiteX0" fmla="*/ 0 w 876386"/>
                <a:gd name="connsiteY0" fmla="*/ 0 h 160457"/>
                <a:gd name="connsiteX1" fmla="*/ 878418 w 876386"/>
                <a:gd name="connsiteY1" fmla="*/ 0 h 160457"/>
                <a:gd name="connsiteX2" fmla="*/ 878418 w 876386"/>
                <a:gd name="connsiteY2" fmla="*/ 167986 h 160457"/>
                <a:gd name="connsiteX3" fmla="*/ 0 w 876386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6386" h="160457">
                  <a:moveTo>
                    <a:pt x="0" y="0"/>
                  </a:moveTo>
                  <a:lnTo>
                    <a:pt x="878418" y="0"/>
                  </a:lnTo>
                  <a:lnTo>
                    <a:pt x="878418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50AF47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CF8E3CA5-26E9-45A2-AF26-EFE90E41F08C}"/>
                </a:ext>
              </a:extLst>
            </p:cNvPr>
            <p:cNvSpPr/>
            <p:nvPr/>
          </p:nvSpPr>
          <p:spPr>
            <a:xfrm>
              <a:off x="-600" y="6685200"/>
              <a:ext cx="3721466" cy="160457"/>
            </a:xfrm>
            <a:custGeom>
              <a:avLst/>
              <a:gdLst>
                <a:gd name="connsiteX0" fmla="*/ 0 w 3721466"/>
                <a:gd name="connsiteY0" fmla="*/ 0 h 160457"/>
                <a:gd name="connsiteX1" fmla="*/ 3729849 w 3721466"/>
                <a:gd name="connsiteY1" fmla="*/ 0 h 160457"/>
                <a:gd name="connsiteX2" fmla="*/ 3729849 w 3721466"/>
                <a:gd name="connsiteY2" fmla="*/ 167986 h 160457"/>
                <a:gd name="connsiteX3" fmla="*/ 0 w 3721466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1466" h="160457">
                  <a:moveTo>
                    <a:pt x="0" y="0"/>
                  </a:moveTo>
                  <a:lnTo>
                    <a:pt x="3729849" y="0"/>
                  </a:lnTo>
                  <a:lnTo>
                    <a:pt x="3729849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0E2B63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526C52AC-5E31-45F3-B4D9-BE5C7F63ABB8}"/>
                </a:ext>
              </a:extLst>
            </p:cNvPr>
            <p:cNvSpPr/>
            <p:nvPr/>
          </p:nvSpPr>
          <p:spPr>
            <a:xfrm>
              <a:off x="11828074" y="6685200"/>
              <a:ext cx="355635" cy="160457"/>
            </a:xfrm>
            <a:custGeom>
              <a:avLst/>
              <a:gdLst>
                <a:gd name="connsiteX0" fmla="*/ 0 w 355635"/>
                <a:gd name="connsiteY0" fmla="*/ 0 h 160457"/>
                <a:gd name="connsiteX1" fmla="*/ 365669 w 355635"/>
                <a:gd name="connsiteY1" fmla="*/ 0 h 160457"/>
                <a:gd name="connsiteX2" fmla="*/ 365669 w 355635"/>
                <a:gd name="connsiteY2" fmla="*/ 167986 h 160457"/>
                <a:gd name="connsiteX3" fmla="*/ 0 w 355635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5635" h="160457">
                  <a:moveTo>
                    <a:pt x="0" y="0"/>
                  </a:moveTo>
                  <a:lnTo>
                    <a:pt x="365669" y="0"/>
                  </a:lnTo>
                  <a:lnTo>
                    <a:pt x="365669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E72582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314E315D-4B56-4905-B07D-2B0320142ADA}"/>
                </a:ext>
              </a:extLst>
            </p:cNvPr>
            <p:cNvSpPr/>
            <p:nvPr/>
          </p:nvSpPr>
          <p:spPr>
            <a:xfrm>
              <a:off x="11218668" y="6685200"/>
              <a:ext cx="609660" cy="160457"/>
            </a:xfrm>
            <a:custGeom>
              <a:avLst/>
              <a:gdLst>
                <a:gd name="connsiteX0" fmla="*/ 0 w 609660"/>
                <a:gd name="connsiteY0" fmla="*/ 0 h 160457"/>
                <a:gd name="connsiteX1" fmla="*/ 610168 w 609660"/>
                <a:gd name="connsiteY1" fmla="*/ 0 h 160457"/>
                <a:gd name="connsiteX2" fmla="*/ 610168 w 609660"/>
                <a:gd name="connsiteY2" fmla="*/ 167986 h 160457"/>
                <a:gd name="connsiteX3" fmla="*/ 0 w 609660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9660" h="160457">
                  <a:moveTo>
                    <a:pt x="0" y="0"/>
                  </a:moveTo>
                  <a:lnTo>
                    <a:pt x="610168" y="0"/>
                  </a:lnTo>
                  <a:lnTo>
                    <a:pt x="610168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5A328A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590790D5-7C5F-439A-8C23-AD88F66FEEAD}"/>
                </a:ext>
              </a:extLst>
            </p:cNvPr>
            <p:cNvSpPr/>
            <p:nvPr/>
          </p:nvSpPr>
          <p:spPr>
            <a:xfrm>
              <a:off x="8926982" y="6685200"/>
              <a:ext cx="774776" cy="160457"/>
            </a:xfrm>
            <a:custGeom>
              <a:avLst/>
              <a:gdLst>
                <a:gd name="connsiteX0" fmla="*/ 0 w 774776"/>
                <a:gd name="connsiteY0" fmla="*/ 0 h 160457"/>
                <a:gd name="connsiteX1" fmla="*/ 782524 w 774776"/>
                <a:gd name="connsiteY1" fmla="*/ 0 h 160457"/>
                <a:gd name="connsiteX2" fmla="*/ 782524 w 774776"/>
                <a:gd name="connsiteY2" fmla="*/ 167986 h 160457"/>
                <a:gd name="connsiteX3" fmla="*/ 0 w 774776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4776" h="160457">
                  <a:moveTo>
                    <a:pt x="0" y="0"/>
                  </a:moveTo>
                  <a:lnTo>
                    <a:pt x="782524" y="0"/>
                  </a:lnTo>
                  <a:lnTo>
                    <a:pt x="782524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FBBA00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E5CD9AC7-5555-492B-98C7-CAF60C357BD0}"/>
                </a:ext>
              </a:extLst>
            </p:cNvPr>
            <p:cNvSpPr/>
            <p:nvPr/>
          </p:nvSpPr>
          <p:spPr>
            <a:xfrm>
              <a:off x="7890941" y="6685200"/>
              <a:ext cx="1028801" cy="160457"/>
            </a:xfrm>
            <a:custGeom>
              <a:avLst/>
              <a:gdLst>
                <a:gd name="connsiteX0" fmla="*/ 0 w 1028801"/>
                <a:gd name="connsiteY0" fmla="*/ 0 h 160457"/>
                <a:gd name="connsiteX1" fmla="*/ 1038454 w 1028801"/>
                <a:gd name="connsiteY1" fmla="*/ 0 h 160457"/>
                <a:gd name="connsiteX2" fmla="*/ 1038454 w 1028801"/>
                <a:gd name="connsiteY2" fmla="*/ 167986 h 160457"/>
                <a:gd name="connsiteX3" fmla="*/ 0 w 1028801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8801" h="160457">
                  <a:moveTo>
                    <a:pt x="0" y="0"/>
                  </a:moveTo>
                  <a:lnTo>
                    <a:pt x="1038454" y="0"/>
                  </a:lnTo>
                  <a:lnTo>
                    <a:pt x="1038454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EF7D00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B05E7D5-5CD4-4F66-BA8A-174A993B44EE}"/>
                </a:ext>
              </a:extLst>
            </p:cNvPr>
            <p:cNvSpPr/>
            <p:nvPr/>
          </p:nvSpPr>
          <p:spPr>
            <a:xfrm>
              <a:off x="6360186" y="6685200"/>
              <a:ext cx="1524150" cy="160457"/>
            </a:xfrm>
            <a:custGeom>
              <a:avLst/>
              <a:gdLst>
                <a:gd name="connsiteX0" fmla="*/ 0 w 1524150"/>
                <a:gd name="connsiteY0" fmla="*/ 0 h 160457"/>
                <a:gd name="connsiteX1" fmla="*/ 1532279 w 1524150"/>
                <a:gd name="connsiteY1" fmla="*/ 0 h 160457"/>
                <a:gd name="connsiteX2" fmla="*/ 1532279 w 1524150"/>
                <a:gd name="connsiteY2" fmla="*/ 167986 h 160457"/>
                <a:gd name="connsiteX3" fmla="*/ 0 w 1524150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150" h="160457">
                  <a:moveTo>
                    <a:pt x="0" y="0"/>
                  </a:moveTo>
                  <a:lnTo>
                    <a:pt x="1532279" y="0"/>
                  </a:lnTo>
                  <a:lnTo>
                    <a:pt x="1532279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00B1EB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42ECF5AD-C904-4ABB-A7F9-8E357773AF4B}"/>
                </a:ext>
              </a:extLst>
            </p:cNvPr>
            <p:cNvSpPr/>
            <p:nvPr/>
          </p:nvSpPr>
          <p:spPr>
            <a:xfrm>
              <a:off x="3716421" y="6685200"/>
              <a:ext cx="2641860" cy="160457"/>
            </a:xfrm>
            <a:custGeom>
              <a:avLst/>
              <a:gdLst>
                <a:gd name="connsiteX0" fmla="*/ 0 w 2641860"/>
                <a:gd name="connsiteY0" fmla="*/ 0 h 160457"/>
                <a:gd name="connsiteX1" fmla="*/ 2643765 w 2641860"/>
                <a:gd name="connsiteY1" fmla="*/ 0 h 160457"/>
                <a:gd name="connsiteX2" fmla="*/ 2643765 w 2641860"/>
                <a:gd name="connsiteY2" fmla="*/ 167986 h 160457"/>
                <a:gd name="connsiteX3" fmla="*/ 0 w 2641860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41860" h="160457">
                  <a:moveTo>
                    <a:pt x="0" y="0"/>
                  </a:moveTo>
                  <a:lnTo>
                    <a:pt x="2643765" y="0"/>
                  </a:lnTo>
                  <a:lnTo>
                    <a:pt x="2643765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004F9F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</p:grpSp>
      <p:pic>
        <p:nvPicPr>
          <p:cNvPr id="16" name="Graphic 15">
            <a:extLst>
              <a:ext uri="{FF2B5EF4-FFF2-40B4-BE49-F238E27FC236}">
                <a16:creationId xmlns:a16="http://schemas.microsoft.com/office/drawing/2014/main" id="{0CCAF88C-1FA9-4ECA-956B-35603E7696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8146" y="5958522"/>
            <a:ext cx="1440254" cy="609990"/>
          </a:xfrm>
          <a:prstGeom prst="rect">
            <a:avLst/>
          </a:prstGeom>
        </p:spPr>
      </p:pic>
      <p:pic>
        <p:nvPicPr>
          <p:cNvPr id="19" name="Graphic 18">
            <a:extLst>
              <a:ext uri="{FF2B5EF4-FFF2-40B4-BE49-F238E27FC236}">
                <a16:creationId xmlns:a16="http://schemas.microsoft.com/office/drawing/2014/main" id="{7BF178B7-A80A-4B40-BA20-ACAE8C47E5C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8146" y="310339"/>
            <a:ext cx="1175776" cy="591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7417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">
    <p:bg>
      <p:bgPr>
        <a:solidFill>
          <a:srgbClr val="FFBB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>
            <a:extLst>
              <a:ext uri="{FF2B5EF4-FFF2-40B4-BE49-F238E27FC236}">
                <a16:creationId xmlns:a16="http://schemas.microsoft.com/office/drawing/2014/main" id="{1B93D457-2641-C242-9904-03B43DDDF26B}"/>
              </a:ext>
            </a:extLst>
          </p:cNvPr>
          <p:cNvGrpSpPr/>
          <p:nvPr userDrawn="1"/>
        </p:nvGrpSpPr>
        <p:grpSpPr>
          <a:xfrm>
            <a:off x="-900" y="4583425"/>
            <a:ext cx="12193800" cy="2096775"/>
            <a:chOff x="-900" y="4583425"/>
            <a:chExt cx="12193800" cy="2096775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34800736-13D8-AF4D-8A90-952C90257CC2}"/>
                </a:ext>
              </a:extLst>
            </p:cNvPr>
            <p:cNvSpPr/>
            <p:nvPr userDrawn="1"/>
          </p:nvSpPr>
          <p:spPr>
            <a:xfrm>
              <a:off x="-900" y="4583425"/>
              <a:ext cx="12193800" cy="2096775"/>
            </a:xfrm>
            <a:prstGeom prst="rect">
              <a:avLst/>
            </a:pr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301A34EB-7B1C-A241-94F1-F1FEFBC7D6D5}"/>
                </a:ext>
              </a:extLst>
            </p:cNvPr>
            <p:cNvSpPr/>
            <p:nvPr userDrawn="1"/>
          </p:nvSpPr>
          <p:spPr>
            <a:xfrm>
              <a:off x="-900" y="4585600"/>
              <a:ext cx="12193800" cy="54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39E7556C-90A1-4D7A-B074-E36C6975C3D4}"/>
              </a:ext>
            </a:extLst>
          </p:cNvPr>
          <p:cNvSpPr/>
          <p:nvPr userDrawn="1"/>
        </p:nvSpPr>
        <p:spPr>
          <a:xfrm>
            <a:off x="0" y="6339600"/>
            <a:ext cx="12192000" cy="518400"/>
          </a:xfrm>
          <a:prstGeom prst="rect">
            <a:avLst/>
          </a:prstGeom>
          <a:solidFill>
            <a:srgbClr val="0E2B6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 panose="00000500000000000000" pitchFamily="50" charset="0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8850B352-187A-A145-A1BA-A67621EDEF4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98650" y="1506314"/>
            <a:ext cx="8387500" cy="2446084"/>
          </a:xfrm>
        </p:spPr>
        <p:txBody>
          <a:bodyPr lIns="0" tIns="0" rIns="0" bIns="0" anchor="ctr"/>
          <a:lstStyle>
            <a:lvl1pPr algn="ctr">
              <a:lnSpc>
                <a:spcPct val="80000"/>
              </a:lnSpc>
              <a:defRPr sz="5400" spc="-15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Place key message </a:t>
            </a:r>
            <a:br>
              <a:rPr lang="en-GB" noProof="0" dirty="0"/>
            </a:br>
            <a:r>
              <a:rPr lang="en-GB" noProof="0" dirty="0"/>
              <a:t>or quote here</a:t>
            </a:r>
          </a:p>
        </p:txBody>
      </p:sp>
      <p:grpSp>
        <p:nvGrpSpPr>
          <p:cNvPr id="26" name="Graphic 29">
            <a:extLst>
              <a:ext uri="{FF2B5EF4-FFF2-40B4-BE49-F238E27FC236}">
                <a16:creationId xmlns:a16="http://schemas.microsoft.com/office/drawing/2014/main" id="{6FA1266D-8F2D-437F-9DA5-56BEBED83B1A}"/>
              </a:ext>
            </a:extLst>
          </p:cNvPr>
          <p:cNvGrpSpPr/>
          <p:nvPr userDrawn="1"/>
        </p:nvGrpSpPr>
        <p:grpSpPr>
          <a:xfrm>
            <a:off x="-600" y="6698762"/>
            <a:ext cx="12184309" cy="159238"/>
            <a:chOff x="-600" y="6685200"/>
            <a:chExt cx="12184309" cy="160457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939AC9A7-6BE6-48BD-8AF2-40CE83C92C4E}"/>
                </a:ext>
              </a:extLst>
            </p:cNvPr>
            <p:cNvSpPr/>
            <p:nvPr/>
          </p:nvSpPr>
          <p:spPr>
            <a:xfrm>
              <a:off x="10572556" y="6685200"/>
              <a:ext cx="647764" cy="160457"/>
            </a:xfrm>
            <a:custGeom>
              <a:avLst/>
              <a:gdLst>
                <a:gd name="connsiteX0" fmla="*/ 0 w 647763"/>
                <a:gd name="connsiteY0" fmla="*/ 0 h 160457"/>
                <a:gd name="connsiteX1" fmla="*/ 649288 w 647763"/>
                <a:gd name="connsiteY1" fmla="*/ 0 h 160457"/>
                <a:gd name="connsiteX2" fmla="*/ 649288 w 647763"/>
                <a:gd name="connsiteY2" fmla="*/ 167986 h 160457"/>
                <a:gd name="connsiteX3" fmla="*/ 0 w 647763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7763" h="160457">
                  <a:moveTo>
                    <a:pt x="0" y="0"/>
                  </a:moveTo>
                  <a:lnTo>
                    <a:pt x="649288" y="0"/>
                  </a:lnTo>
                  <a:lnTo>
                    <a:pt x="649288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AFCA0B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13813DE7-8833-4E2A-8FEF-440399851199}"/>
                </a:ext>
              </a:extLst>
            </p:cNvPr>
            <p:cNvSpPr/>
            <p:nvPr/>
          </p:nvSpPr>
          <p:spPr>
            <a:xfrm>
              <a:off x="9707092" y="6685200"/>
              <a:ext cx="876386" cy="160457"/>
            </a:xfrm>
            <a:custGeom>
              <a:avLst/>
              <a:gdLst>
                <a:gd name="connsiteX0" fmla="*/ 0 w 876386"/>
                <a:gd name="connsiteY0" fmla="*/ 0 h 160457"/>
                <a:gd name="connsiteX1" fmla="*/ 878418 w 876386"/>
                <a:gd name="connsiteY1" fmla="*/ 0 h 160457"/>
                <a:gd name="connsiteX2" fmla="*/ 878418 w 876386"/>
                <a:gd name="connsiteY2" fmla="*/ 167986 h 160457"/>
                <a:gd name="connsiteX3" fmla="*/ 0 w 876386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6386" h="160457">
                  <a:moveTo>
                    <a:pt x="0" y="0"/>
                  </a:moveTo>
                  <a:lnTo>
                    <a:pt x="878418" y="0"/>
                  </a:lnTo>
                  <a:lnTo>
                    <a:pt x="878418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50AF47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69B614BD-8C80-4D86-A22E-BDED0E9B8D00}"/>
                </a:ext>
              </a:extLst>
            </p:cNvPr>
            <p:cNvSpPr/>
            <p:nvPr/>
          </p:nvSpPr>
          <p:spPr>
            <a:xfrm>
              <a:off x="-600" y="6685200"/>
              <a:ext cx="3721466" cy="160457"/>
            </a:xfrm>
            <a:custGeom>
              <a:avLst/>
              <a:gdLst>
                <a:gd name="connsiteX0" fmla="*/ 0 w 3721466"/>
                <a:gd name="connsiteY0" fmla="*/ 0 h 160457"/>
                <a:gd name="connsiteX1" fmla="*/ 3729849 w 3721466"/>
                <a:gd name="connsiteY1" fmla="*/ 0 h 160457"/>
                <a:gd name="connsiteX2" fmla="*/ 3729849 w 3721466"/>
                <a:gd name="connsiteY2" fmla="*/ 167986 h 160457"/>
                <a:gd name="connsiteX3" fmla="*/ 0 w 3721466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1466" h="160457">
                  <a:moveTo>
                    <a:pt x="0" y="0"/>
                  </a:moveTo>
                  <a:lnTo>
                    <a:pt x="3729849" y="0"/>
                  </a:lnTo>
                  <a:lnTo>
                    <a:pt x="3729849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0E2B63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4A12913C-F9E8-4B27-95B4-CABBF3607A9D}"/>
                </a:ext>
              </a:extLst>
            </p:cNvPr>
            <p:cNvSpPr/>
            <p:nvPr/>
          </p:nvSpPr>
          <p:spPr>
            <a:xfrm>
              <a:off x="11828074" y="6685200"/>
              <a:ext cx="355635" cy="160457"/>
            </a:xfrm>
            <a:custGeom>
              <a:avLst/>
              <a:gdLst>
                <a:gd name="connsiteX0" fmla="*/ 0 w 355635"/>
                <a:gd name="connsiteY0" fmla="*/ 0 h 160457"/>
                <a:gd name="connsiteX1" fmla="*/ 365669 w 355635"/>
                <a:gd name="connsiteY1" fmla="*/ 0 h 160457"/>
                <a:gd name="connsiteX2" fmla="*/ 365669 w 355635"/>
                <a:gd name="connsiteY2" fmla="*/ 167986 h 160457"/>
                <a:gd name="connsiteX3" fmla="*/ 0 w 355635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5635" h="160457">
                  <a:moveTo>
                    <a:pt x="0" y="0"/>
                  </a:moveTo>
                  <a:lnTo>
                    <a:pt x="365669" y="0"/>
                  </a:lnTo>
                  <a:lnTo>
                    <a:pt x="365669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E72582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8EBBDA6-376A-4B7D-BD3C-554569981FB8}"/>
                </a:ext>
              </a:extLst>
            </p:cNvPr>
            <p:cNvSpPr/>
            <p:nvPr/>
          </p:nvSpPr>
          <p:spPr>
            <a:xfrm>
              <a:off x="11218668" y="6685200"/>
              <a:ext cx="609660" cy="160457"/>
            </a:xfrm>
            <a:custGeom>
              <a:avLst/>
              <a:gdLst>
                <a:gd name="connsiteX0" fmla="*/ 0 w 609660"/>
                <a:gd name="connsiteY0" fmla="*/ 0 h 160457"/>
                <a:gd name="connsiteX1" fmla="*/ 610168 w 609660"/>
                <a:gd name="connsiteY1" fmla="*/ 0 h 160457"/>
                <a:gd name="connsiteX2" fmla="*/ 610168 w 609660"/>
                <a:gd name="connsiteY2" fmla="*/ 167986 h 160457"/>
                <a:gd name="connsiteX3" fmla="*/ 0 w 609660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9660" h="160457">
                  <a:moveTo>
                    <a:pt x="0" y="0"/>
                  </a:moveTo>
                  <a:lnTo>
                    <a:pt x="610168" y="0"/>
                  </a:lnTo>
                  <a:lnTo>
                    <a:pt x="610168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5A328A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957C7589-9EB4-41FD-8FB6-5B997C6B8DA2}"/>
                </a:ext>
              </a:extLst>
            </p:cNvPr>
            <p:cNvSpPr/>
            <p:nvPr/>
          </p:nvSpPr>
          <p:spPr>
            <a:xfrm>
              <a:off x="8926982" y="6685200"/>
              <a:ext cx="774776" cy="160457"/>
            </a:xfrm>
            <a:custGeom>
              <a:avLst/>
              <a:gdLst>
                <a:gd name="connsiteX0" fmla="*/ 0 w 774776"/>
                <a:gd name="connsiteY0" fmla="*/ 0 h 160457"/>
                <a:gd name="connsiteX1" fmla="*/ 782524 w 774776"/>
                <a:gd name="connsiteY1" fmla="*/ 0 h 160457"/>
                <a:gd name="connsiteX2" fmla="*/ 782524 w 774776"/>
                <a:gd name="connsiteY2" fmla="*/ 167986 h 160457"/>
                <a:gd name="connsiteX3" fmla="*/ 0 w 774776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4776" h="160457">
                  <a:moveTo>
                    <a:pt x="0" y="0"/>
                  </a:moveTo>
                  <a:lnTo>
                    <a:pt x="782524" y="0"/>
                  </a:lnTo>
                  <a:lnTo>
                    <a:pt x="782524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FBBA00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D529279E-CDA8-4247-897C-7012D26E12B5}"/>
                </a:ext>
              </a:extLst>
            </p:cNvPr>
            <p:cNvSpPr/>
            <p:nvPr/>
          </p:nvSpPr>
          <p:spPr>
            <a:xfrm>
              <a:off x="7890941" y="6685200"/>
              <a:ext cx="1028801" cy="160457"/>
            </a:xfrm>
            <a:custGeom>
              <a:avLst/>
              <a:gdLst>
                <a:gd name="connsiteX0" fmla="*/ 0 w 1028801"/>
                <a:gd name="connsiteY0" fmla="*/ 0 h 160457"/>
                <a:gd name="connsiteX1" fmla="*/ 1038454 w 1028801"/>
                <a:gd name="connsiteY1" fmla="*/ 0 h 160457"/>
                <a:gd name="connsiteX2" fmla="*/ 1038454 w 1028801"/>
                <a:gd name="connsiteY2" fmla="*/ 167986 h 160457"/>
                <a:gd name="connsiteX3" fmla="*/ 0 w 1028801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8801" h="160457">
                  <a:moveTo>
                    <a:pt x="0" y="0"/>
                  </a:moveTo>
                  <a:lnTo>
                    <a:pt x="1038454" y="0"/>
                  </a:lnTo>
                  <a:lnTo>
                    <a:pt x="1038454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EF7D00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3E169699-0B02-43F4-8343-79E5A9D199DA}"/>
                </a:ext>
              </a:extLst>
            </p:cNvPr>
            <p:cNvSpPr/>
            <p:nvPr/>
          </p:nvSpPr>
          <p:spPr>
            <a:xfrm>
              <a:off x="6360186" y="6685200"/>
              <a:ext cx="1524150" cy="160457"/>
            </a:xfrm>
            <a:custGeom>
              <a:avLst/>
              <a:gdLst>
                <a:gd name="connsiteX0" fmla="*/ 0 w 1524150"/>
                <a:gd name="connsiteY0" fmla="*/ 0 h 160457"/>
                <a:gd name="connsiteX1" fmla="*/ 1532279 w 1524150"/>
                <a:gd name="connsiteY1" fmla="*/ 0 h 160457"/>
                <a:gd name="connsiteX2" fmla="*/ 1532279 w 1524150"/>
                <a:gd name="connsiteY2" fmla="*/ 167986 h 160457"/>
                <a:gd name="connsiteX3" fmla="*/ 0 w 1524150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150" h="160457">
                  <a:moveTo>
                    <a:pt x="0" y="0"/>
                  </a:moveTo>
                  <a:lnTo>
                    <a:pt x="1532279" y="0"/>
                  </a:lnTo>
                  <a:lnTo>
                    <a:pt x="1532279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00B1EB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D5F6CBB5-CB24-4621-9443-48CFB6FAB889}"/>
                </a:ext>
              </a:extLst>
            </p:cNvPr>
            <p:cNvSpPr/>
            <p:nvPr/>
          </p:nvSpPr>
          <p:spPr>
            <a:xfrm>
              <a:off x="3716421" y="6685200"/>
              <a:ext cx="2641860" cy="160457"/>
            </a:xfrm>
            <a:custGeom>
              <a:avLst/>
              <a:gdLst>
                <a:gd name="connsiteX0" fmla="*/ 0 w 2641860"/>
                <a:gd name="connsiteY0" fmla="*/ 0 h 160457"/>
                <a:gd name="connsiteX1" fmla="*/ 2643765 w 2641860"/>
                <a:gd name="connsiteY1" fmla="*/ 0 h 160457"/>
                <a:gd name="connsiteX2" fmla="*/ 2643765 w 2641860"/>
                <a:gd name="connsiteY2" fmla="*/ 167986 h 160457"/>
                <a:gd name="connsiteX3" fmla="*/ 0 w 2641860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41860" h="160457">
                  <a:moveTo>
                    <a:pt x="0" y="0"/>
                  </a:moveTo>
                  <a:lnTo>
                    <a:pt x="2643765" y="0"/>
                  </a:lnTo>
                  <a:lnTo>
                    <a:pt x="2643765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004F9F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</p:grpSp>
      <p:pic>
        <p:nvPicPr>
          <p:cNvPr id="21" name="Graphic 20">
            <a:extLst>
              <a:ext uri="{FF2B5EF4-FFF2-40B4-BE49-F238E27FC236}">
                <a16:creationId xmlns:a16="http://schemas.microsoft.com/office/drawing/2014/main" id="{AA14F458-2655-4451-B01A-F77C921A45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8146" y="5958522"/>
            <a:ext cx="1440254" cy="609990"/>
          </a:xfrm>
          <a:prstGeom prst="rect">
            <a:avLst/>
          </a:prstGeom>
        </p:spPr>
      </p:pic>
      <p:pic>
        <p:nvPicPr>
          <p:cNvPr id="20" name="Graphic 19">
            <a:extLst>
              <a:ext uri="{FF2B5EF4-FFF2-40B4-BE49-F238E27FC236}">
                <a16:creationId xmlns:a16="http://schemas.microsoft.com/office/drawing/2014/main" id="{F0281C6C-F976-4FF8-83F6-82A2B8EEE2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678528" y="5946055"/>
            <a:ext cx="1175776" cy="591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3363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ey Message">
    <p:bg>
      <p:bgPr>
        <a:solidFill>
          <a:srgbClr val="00B1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>
            <a:extLst>
              <a:ext uri="{FF2B5EF4-FFF2-40B4-BE49-F238E27FC236}">
                <a16:creationId xmlns:a16="http://schemas.microsoft.com/office/drawing/2014/main" id="{1B93D457-2641-C242-9904-03B43DDDF26B}"/>
              </a:ext>
            </a:extLst>
          </p:cNvPr>
          <p:cNvGrpSpPr/>
          <p:nvPr userDrawn="1"/>
        </p:nvGrpSpPr>
        <p:grpSpPr>
          <a:xfrm>
            <a:off x="-900" y="4583425"/>
            <a:ext cx="12193800" cy="2096775"/>
            <a:chOff x="-900" y="4583425"/>
            <a:chExt cx="12193800" cy="2096775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34800736-13D8-AF4D-8A90-952C90257CC2}"/>
                </a:ext>
              </a:extLst>
            </p:cNvPr>
            <p:cNvSpPr/>
            <p:nvPr userDrawn="1"/>
          </p:nvSpPr>
          <p:spPr>
            <a:xfrm>
              <a:off x="-900" y="4583425"/>
              <a:ext cx="12193800" cy="2096775"/>
            </a:xfrm>
            <a:prstGeom prst="rect">
              <a:avLst/>
            </a:pr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301A34EB-7B1C-A241-94F1-F1FEFBC7D6D5}"/>
                </a:ext>
              </a:extLst>
            </p:cNvPr>
            <p:cNvSpPr/>
            <p:nvPr userDrawn="1"/>
          </p:nvSpPr>
          <p:spPr>
            <a:xfrm>
              <a:off x="-900" y="4585600"/>
              <a:ext cx="12193800" cy="54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39E7556C-90A1-4D7A-B074-E36C6975C3D4}"/>
              </a:ext>
            </a:extLst>
          </p:cNvPr>
          <p:cNvSpPr/>
          <p:nvPr userDrawn="1"/>
        </p:nvSpPr>
        <p:spPr>
          <a:xfrm>
            <a:off x="0" y="6339600"/>
            <a:ext cx="12192000" cy="518400"/>
          </a:xfrm>
          <a:prstGeom prst="rect">
            <a:avLst/>
          </a:prstGeom>
          <a:solidFill>
            <a:srgbClr val="0E2B6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 panose="00000500000000000000" pitchFamily="50" charset="0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8850B352-187A-A145-A1BA-A67621EDEF4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98650" y="1506314"/>
            <a:ext cx="8387500" cy="2446084"/>
          </a:xfrm>
        </p:spPr>
        <p:txBody>
          <a:bodyPr lIns="0" tIns="0" rIns="0" bIns="0" anchor="ctr"/>
          <a:lstStyle>
            <a:lvl1pPr algn="ctr">
              <a:lnSpc>
                <a:spcPct val="80000"/>
              </a:lnSpc>
              <a:defRPr sz="5400" spc="-15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Place key message </a:t>
            </a:r>
            <a:br>
              <a:rPr lang="en-GB" noProof="0" dirty="0"/>
            </a:br>
            <a:r>
              <a:rPr lang="en-GB" noProof="0" dirty="0"/>
              <a:t>or quote here</a:t>
            </a:r>
          </a:p>
        </p:txBody>
      </p:sp>
      <p:grpSp>
        <p:nvGrpSpPr>
          <p:cNvPr id="26" name="Graphic 29">
            <a:extLst>
              <a:ext uri="{FF2B5EF4-FFF2-40B4-BE49-F238E27FC236}">
                <a16:creationId xmlns:a16="http://schemas.microsoft.com/office/drawing/2014/main" id="{6FA1266D-8F2D-437F-9DA5-56BEBED83B1A}"/>
              </a:ext>
            </a:extLst>
          </p:cNvPr>
          <p:cNvGrpSpPr/>
          <p:nvPr userDrawn="1"/>
        </p:nvGrpSpPr>
        <p:grpSpPr>
          <a:xfrm>
            <a:off x="-600" y="6698762"/>
            <a:ext cx="12184309" cy="159238"/>
            <a:chOff x="-600" y="6685200"/>
            <a:chExt cx="12184309" cy="160457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939AC9A7-6BE6-48BD-8AF2-40CE83C92C4E}"/>
                </a:ext>
              </a:extLst>
            </p:cNvPr>
            <p:cNvSpPr/>
            <p:nvPr/>
          </p:nvSpPr>
          <p:spPr>
            <a:xfrm>
              <a:off x="10572556" y="6685200"/>
              <a:ext cx="647764" cy="160457"/>
            </a:xfrm>
            <a:custGeom>
              <a:avLst/>
              <a:gdLst>
                <a:gd name="connsiteX0" fmla="*/ 0 w 647763"/>
                <a:gd name="connsiteY0" fmla="*/ 0 h 160457"/>
                <a:gd name="connsiteX1" fmla="*/ 649288 w 647763"/>
                <a:gd name="connsiteY1" fmla="*/ 0 h 160457"/>
                <a:gd name="connsiteX2" fmla="*/ 649288 w 647763"/>
                <a:gd name="connsiteY2" fmla="*/ 167986 h 160457"/>
                <a:gd name="connsiteX3" fmla="*/ 0 w 647763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7763" h="160457">
                  <a:moveTo>
                    <a:pt x="0" y="0"/>
                  </a:moveTo>
                  <a:lnTo>
                    <a:pt x="649288" y="0"/>
                  </a:lnTo>
                  <a:lnTo>
                    <a:pt x="649288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AFCA0B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13813DE7-8833-4E2A-8FEF-440399851199}"/>
                </a:ext>
              </a:extLst>
            </p:cNvPr>
            <p:cNvSpPr/>
            <p:nvPr/>
          </p:nvSpPr>
          <p:spPr>
            <a:xfrm>
              <a:off x="9707092" y="6685200"/>
              <a:ext cx="876386" cy="160457"/>
            </a:xfrm>
            <a:custGeom>
              <a:avLst/>
              <a:gdLst>
                <a:gd name="connsiteX0" fmla="*/ 0 w 876386"/>
                <a:gd name="connsiteY0" fmla="*/ 0 h 160457"/>
                <a:gd name="connsiteX1" fmla="*/ 878418 w 876386"/>
                <a:gd name="connsiteY1" fmla="*/ 0 h 160457"/>
                <a:gd name="connsiteX2" fmla="*/ 878418 w 876386"/>
                <a:gd name="connsiteY2" fmla="*/ 167986 h 160457"/>
                <a:gd name="connsiteX3" fmla="*/ 0 w 876386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6386" h="160457">
                  <a:moveTo>
                    <a:pt x="0" y="0"/>
                  </a:moveTo>
                  <a:lnTo>
                    <a:pt x="878418" y="0"/>
                  </a:lnTo>
                  <a:lnTo>
                    <a:pt x="878418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50AF47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69B614BD-8C80-4D86-A22E-BDED0E9B8D00}"/>
                </a:ext>
              </a:extLst>
            </p:cNvPr>
            <p:cNvSpPr/>
            <p:nvPr/>
          </p:nvSpPr>
          <p:spPr>
            <a:xfrm>
              <a:off x="-600" y="6685200"/>
              <a:ext cx="3721466" cy="160457"/>
            </a:xfrm>
            <a:custGeom>
              <a:avLst/>
              <a:gdLst>
                <a:gd name="connsiteX0" fmla="*/ 0 w 3721466"/>
                <a:gd name="connsiteY0" fmla="*/ 0 h 160457"/>
                <a:gd name="connsiteX1" fmla="*/ 3729849 w 3721466"/>
                <a:gd name="connsiteY1" fmla="*/ 0 h 160457"/>
                <a:gd name="connsiteX2" fmla="*/ 3729849 w 3721466"/>
                <a:gd name="connsiteY2" fmla="*/ 167986 h 160457"/>
                <a:gd name="connsiteX3" fmla="*/ 0 w 3721466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1466" h="160457">
                  <a:moveTo>
                    <a:pt x="0" y="0"/>
                  </a:moveTo>
                  <a:lnTo>
                    <a:pt x="3729849" y="0"/>
                  </a:lnTo>
                  <a:lnTo>
                    <a:pt x="3729849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0E2B63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4A12913C-F9E8-4B27-95B4-CABBF3607A9D}"/>
                </a:ext>
              </a:extLst>
            </p:cNvPr>
            <p:cNvSpPr/>
            <p:nvPr/>
          </p:nvSpPr>
          <p:spPr>
            <a:xfrm>
              <a:off x="11828074" y="6685200"/>
              <a:ext cx="355635" cy="160457"/>
            </a:xfrm>
            <a:custGeom>
              <a:avLst/>
              <a:gdLst>
                <a:gd name="connsiteX0" fmla="*/ 0 w 355635"/>
                <a:gd name="connsiteY0" fmla="*/ 0 h 160457"/>
                <a:gd name="connsiteX1" fmla="*/ 365669 w 355635"/>
                <a:gd name="connsiteY1" fmla="*/ 0 h 160457"/>
                <a:gd name="connsiteX2" fmla="*/ 365669 w 355635"/>
                <a:gd name="connsiteY2" fmla="*/ 167986 h 160457"/>
                <a:gd name="connsiteX3" fmla="*/ 0 w 355635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5635" h="160457">
                  <a:moveTo>
                    <a:pt x="0" y="0"/>
                  </a:moveTo>
                  <a:lnTo>
                    <a:pt x="365669" y="0"/>
                  </a:lnTo>
                  <a:lnTo>
                    <a:pt x="365669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E72582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8EBBDA6-376A-4B7D-BD3C-554569981FB8}"/>
                </a:ext>
              </a:extLst>
            </p:cNvPr>
            <p:cNvSpPr/>
            <p:nvPr/>
          </p:nvSpPr>
          <p:spPr>
            <a:xfrm>
              <a:off x="11218668" y="6685200"/>
              <a:ext cx="609660" cy="160457"/>
            </a:xfrm>
            <a:custGeom>
              <a:avLst/>
              <a:gdLst>
                <a:gd name="connsiteX0" fmla="*/ 0 w 609660"/>
                <a:gd name="connsiteY0" fmla="*/ 0 h 160457"/>
                <a:gd name="connsiteX1" fmla="*/ 610168 w 609660"/>
                <a:gd name="connsiteY1" fmla="*/ 0 h 160457"/>
                <a:gd name="connsiteX2" fmla="*/ 610168 w 609660"/>
                <a:gd name="connsiteY2" fmla="*/ 167986 h 160457"/>
                <a:gd name="connsiteX3" fmla="*/ 0 w 609660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9660" h="160457">
                  <a:moveTo>
                    <a:pt x="0" y="0"/>
                  </a:moveTo>
                  <a:lnTo>
                    <a:pt x="610168" y="0"/>
                  </a:lnTo>
                  <a:lnTo>
                    <a:pt x="610168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5A328A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957C7589-9EB4-41FD-8FB6-5B997C6B8DA2}"/>
                </a:ext>
              </a:extLst>
            </p:cNvPr>
            <p:cNvSpPr/>
            <p:nvPr/>
          </p:nvSpPr>
          <p:spPr>
            <a:xfrm>
              <a:off x="8926982" y="6685200"/>
              <a:ext cx="774776" cy="160457"/>
            </a:xfrm>
            <a:custGeom>
              <a:avLst/>
              <a:gdLst>
                <a:gd name="connsiteX0" fmla="*/ 0 w 774776"/>
                <a:gd name="connsiteY0" fmla="*/ 0 h 160457"/>
                <a:gd name="connsiteX1" fmla="*/ 782524 w 774776"/>
                <a:gd name="connsiteY1" fmla="*/ 0 h 160457"/>
                <a:gd name="connsiteX2" fmla="*/ 782524 w 774776"/>
                <a:gd name="connsiteY2" fmla="*/ 167986 h 160457"/>
                <a:gd name="connsiteX3" fmla="*/ 0 w 774776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4776" h="160457">
                  <a:moveTo>
                    <a:pt x="0" y="0"/>
                  </a:moveTo>
                  <a:lnTo>
                    <a:pt x="782524" y="0"/>
                  </a:lnTo>
                  <a:lnTo>
                    <a:pt x="782524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FBBA00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D529279E-CDA8-4247-897C-7012D26E12B5}"/>
                </a:ext>
              </a:extLst>
            </p:cNvPr>
            <p:cNvSpPr/>
            <p:nvPr/>
          </p:nvSpPr>
          <p:spPr>
            <a:xfrm>
              <a:off x="7890941" y="6685200"/>
              <a:ext cx="1028801" cy="160457"/>
            </a:xfrm>
            <a:custGeom>
              <a:avLst/>
              <a:gdLst>
                <a:gd name="connsiteX0" fmla="*/ 0 w 1028801"/>
                <a:gd name="connsiteY0" fmla="*/ 0 h 160457"/>
                <a:gd name="connsiteX1" fmla="*/ 1038454 w 1028801"/>
                <a:gd name="connsiteY1" fmla="*/ 0 h 160457"/>
                <a:gd name="connsiteX2" fmla="*/ 1038454 w 1028801"/>
                <a:gd name="connsiteY2" fmla="*/ 167986 h 160457"/>
                <a:gd name="connsiteX3" fmla="*/ 0 w 1028801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8801" h="160457">
                  <a:moveTo>
                    <a:pt x="0" y="0"/>
                  </a:moveTo>
                  <a:lnTo>
                    <a:pt x="1038454" y="0"/>
                  </a:lnTo>
                  <a:lnTo>
                    <a:pt x="1038454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EF7D00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3E169699-0B02-43F4-8343-79E5A9D199DA}"/>
                </a:ext>
              </a:extLst>
            </p:cNvPr>
            <p:cNvSpPr/>
            <p:nvPr/>
          </p:nvSpPr>
          <p:spPr>
            <a:xfrm>
              <a:off x="6360186" y="6685200"/>
              <a:ext cx="1524150" cy="160457"/>
            </a:xfrm>
            <a:custGeom>
              <a:avLst/>
              <a:gdLst>
                <a:gd name="connsiteX0" fmla="*/ 0 w 1524150"/>
                <a:gd name="connsiteY0" fmla="*/ 0 h 160457"/>
                <a:gd name="connsiteX1" fmla="*/ 1532279 w 1524150"/>
                <a:gd name="connsiteY1" fmla="*/ 0 h 160457"/>
                <a:gd name="connsiteX2" fmla="*/ 1532279 w 1524150"/>
                <a:gd name="connsiteY2" fmla="*/ 167986 h 160457"/>
                <a:gd name="connsiteX3" fmla="*/ 0 w 1524150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150" h="160457">
                  <a:moveTo>
                    <a:pt x="0" y="0"/>
                  </a:moveTo>
                  <a:lnTo>
                    <a:pt x="1532279" y="0"/>
                  </a:lnTo>
                  <a:lnTo>
                    <a:pt x="1532279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00B1EB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D5F6CBB5-CB24-4621-9443-48CFB6FAB889}"/>
                </a:ext>
              </a:extLst>
            </p:cNvPr>
            <p:cNvSpPr/>
            <p:nvPr/>
          </p:nvSpPr>
          <p:spPr>
            <a:xfrm>
              <a:off x="3716421" y="6685200"/>
              <a:ext cx="2641860" cy="160457"/>
            </a:xfrm>
            <a:custGeom>
              <a:avLst/>
              <a:gdLst>
                <a:gd name="connsiteX0" fmla="*/ 0 w 2641860"/>
                <a:gd name="connsiteY0" fmla="*/ 0 h 160457"/>
                <a:gd name="connsiteX1" fmla="*/ 2643765 w 2641860"/>
                <a:gd name="connsiteY1" fmla="*/ 0 h 160457"/>
                <a:gd name="connsiteX2" fmla="*/ 2643765 w 2641860"/>
                <a:gd name="connsiteY2" fmla="*/ 167986 h 160457"/>
                <a:gd name="connsiteX3" fmla="*/ 0 w 2641860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41860" h="160457">
                  <a:moveTo>
                    <a:pt x="0" y="0"/>
                  </a:moveTo>
                  <a:lnTo>
                    <a:pt x="2643765" y="0"/>
                  </a:lnTo>
                  <a:lnTo>
                    <a:pt x="2643765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004F9F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</p:grpSp>
      <p:pic>
        <p:nvPicPr>
          <p:cNvPr id="21" name="Graphic 20">
            <a:extLst>
              <a:ext uri="{FF2B5EF4-FFF2-40B4-BE49-F238E27FC236}">
                <a16:creationId xmlns:a16="http://schemas.microsoft.com/office/drawing/2014/main" id="{AA14F458-2655-4451-B01A-F77C921A45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8146" y="5958522"/>
            <a:ext cx="1440254" cy="609990"/>
          </a:xfrm>
          <a:prstGeom prst="rect">
            <a:avLst/>
          </a:prstGeom>
        </p:spPr>
      </p:pic>
      <p:pic>
        <p:nvPicPr>
          <p:cNvPr id="20" name="Graphic 19">
            <a:extLst>
              <a:ext uri="{FF2B5EF4-FFF2-40B4-BE49-F238E27FC236}">
                <a16:creationId xmlns:a16="http://schemas.microsoft.com/office/drawing/2014/main" id="{F0281C6C-F976-4FF8-83F6-82A2B8EEE2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678528" y="5946055"/>
            <a:ext cx="1175776" cy="591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3974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1Col 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4267239E-9F22-6C4A-8FCF-BCF68A416B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0735" y="479181"/>
            <a:ext cx="8734274" cy="49554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 sz="2800"/>
            </a:lvl1pPr>
          </a:lstStyle>
          <a:p>
            <a:r>
              <a:rPr lang="en-GB" dirty="0"/>
              <a:t>Place headline here</a:t>
            </a:r>
            <a:endParaRPr lang="en-US" dirty="0"/>
          </a:p>
        </p:txBody>
      </p:sp>
      <p:sp>
        <p:nvSpPr>
          <p:cNvPr id="32" name="Content Placeholder 31">
            <a:extLst>
              <a:ext uri="{FF2B5EF4-FFF2-40B4-BE49-F238E27FC236}">
                <a16:creationId xmlns:a16="http://schemas.microsoft.com/office/drawing/2014/main" id="{70E31B46-83DA-B24E-A8E0-0E70659E6B5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71550" y="1302186"/>
            <a:ext cx="10247313" cy="4253630"/>
          </a:xfrm>
        </p:spPr>
        <p:txBody>
          <a:bodyPr/>
          <a:lstStyle/>
          <a:p>
            <a:pPr lvl="0"/>
            <a:r>
              <a:rPr lang="en-GB" dirty="0"/>
              <a:t>Place text here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grpSp>
        <p:nvGrpSpPr>
          <p:cNvPr id="20" name="Graphic 29">
            <a:extLst>
              <a:ext uri="{FF2B5EF4-FFF2-40B4-BE49-F238E27FC236}">
                <a16:creationId xmlns:a16="http://schemas.microsoft.com/office/drawing/2014/main" id="{594A2571-2F4F-4538-9E5B-4367EF9DD9DB}"/>
              </a:ext>
            </a:extLst>
          </p:cNvPr>
          <p:cNvGrpSpPr/>
          <p:nvPr userDrawn="1"/>
        </p:nvGrpSpPr>
        <p:grpSpPr>
          <a:xfrm>
            <a:off x="-600" y="6698762"/>
            <a:ext cx="12184309" cy="159238"/>
            <a:chOff x="-600" y="6685200"/>
            <a:chExt cx="12184309" cy="160457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EB8E1E6-B54B-4797-B158-EBF6A7CB1DB7}"/>
                </a:ext>
              </a:extLst>
            </p:cNvPr>
            <p:cNvSpPr/>
            <p:nvPr/>
          </p:nvSpPr>
          <p:spPr>
            <a:xfrm>
              <a:off x="10572556" y="6685200"/>
              <a:ext cx="647764" cy="160457"/>
            </a:xfrm>
            <a:custGeom>
              <a:avLst/>
              <a:gdLst>
                <a:gd name="connsiteX0" fmla="*/ 0 w 647763"/>
                <a:gd name="connsiteY0" fmla="*/ 0 h 160457"/>
                <a:gd name="connsiteX1" fmla="*/ 649288 w 647763"/>
                <a:gd name="connsiteY1" fmla="*/ 0 h 160457"/>
                <a:gd name="connsiteX2" fmla="*/ 649288 w 647763"/>
                <a:gd name="connsiteY2" fmla="*/ 167986 h 160457"/>
                <a:gd name="connsiteX3" fmla="*/ 0 w 647763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7763" h="160457">
                  <a:moveTo>
                    <a:pt x="0" y="0"/>
                  </a:moveTo>
                  <a:lnTo>
                    <a:pt x="649288" y="0"/>
                  </a:lnTo>
                  <a:lnTo>
                    <a:pt x="649288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AFCA0B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EDF4309-25A4-4153-9FD1-38A662C9A85E}"/>
                </a:ext>
              </a:extLst>
            </p:cNvPr>
            <p:cNvSpPr/>
            <p:nvPr/>
          </p:nvSpPr>
          <p:spPr>
            <a:xfrm>
              <a:off x="9707092" y="6685200"/>
              <a:ext cx="876386" cy="160457"/>
            </a:xfrm>
            <a:custGeom>
              <a:avLst/>
              <a:gdLst>
                <a:gd name="connsiteX0" fmla="*/ 0 w 876386"/>
                <a:gd name="connsiteY0" fmla="*/ 0 h 160457"/>
                <a:gd name="connsiteX1" fmla="*/ 878418 w 876386"/>
                <a:gd name="connsiteY1" fmla="*/ 0 h 160457"/>
                <a:gd name="connsiteX2" fmla="*/ 878418 w 876386"/>
                <a:gd name="connsiteY2" fmla="*/ 167986 h 160457"/>
                <a:gd name="connsiteX3" fmla="*/ 0 w 876386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6386" h="160457">
                  <a:moveTo>
                    <a:pt x="0" y="0"/>
                  </a:moveTo>
                  <a:lnTo>
                    <a:pt x="878418" y="0"/>
                  </a:lnTo>
                  <a:lnTo>
                    <a:pt x="878418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50AF47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D67B8954-7051-4F28-8DFF-1F744200A478}"/>
                </a:ext>
              </a:extLst>
            </p:cNvPr>
            <p:cNvSpPr/>
            <p:nvPr/>
          </p:nvSpPr>
          <p:spPr>
            <a:xfrm>
              <a:off x="-600" y="6685200"/>
              <a:ext cx="3721466" cy="160457"/>
            </a:xfrm>
            <a:custGeom>
              <a:avLst/>
              <a:gdLst>
                <a:gd name="connsiteX0" fmla="*/ 0 w 3721466"/>
                <a:gd name="connsiteY0" fmla="*/ 0 h 160457"/>
                <a:gd name="connsiteX1" fmla="*/ 3729849 w 3721466"/>
                <a:gd name="connsiteY1" fmla="*/ 0 h 160457"/>
                <a:gd name="connsiteX2" fmla="*/ 3729849 w 3721466"/>
                <a:gd name="connsiteY2" fmla="*/ 167986 h 160457"/>
                <a:gd name="connsiteX3" fmla="*/ 0 w 3721466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1466" h="160457">
                  <a:moveTo>
                    <a:pt x="0" y="0"/>
                  </a:moveTo>
                  <a:lnTo>
                    <a:pt x="3729849" y="0"/>
                  </a:lnTo>
                  <a:lnTo>
                    <a:pt x="3729849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0E2B63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31D6201-8C1C-44E9-AF2C-905F25058FE6}"/>
                </a:ext>
              </a:extLst>
            </p:cNvPr>
            <p:cNvSpPr/>
            <p:nvPr/>
          </p:nvSpPr>
          <p:spPr>
            <a:xfrm>
              <a:off x="11828074" y="6685200"/>
              <a:ext cx="355635" cy="160457"/>
            </a:xfrm>
            <a:custGeom>
              <a:avLst/>
              <a:gdLst>
                <a:gd name="connsiteX0" fmla="*/ 0 w 355635"/>
                <a:gd name="connsiteY0" fmla="*/ 0 h 160457"/>
                <a:gd name="connsiteX1" fmla="*/ 365669 w 355635"/>
                <a:gd name="connsiteY1" fmla="*/ 0 h 160457"/>
                <a:gd name="connsiteX2" fmla="*/ 365669 w 355635"/>
                <a:gd name="connsiteY2" fmla="*/ 167986 h 160457"/>
                <a:gd name="connsiteX3" fmla="*/ 0 w 355635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5635" h="160457">
                  <a:moveTo>
                    <a:pt x="0" y="0"/>
                  </a:moveTo>
                  <a:lnTo>
                    <a:pt x="365669" y="0"/>
                  </a:lnTo>
                  <a:lnTo>
                    <a:pt x="365669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E72582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C1C4AA48-DFE0-4EAF-9A14-C5478DCB153D}"/>
                </a:ext>
              </a:extLst>
            </p:cNvPr>
            <p:cNvSpPr/>
            <p:nvPr/>
          </p:nvSpPr>
          <p:spPr>
            <a:xfrm>
              <a:off x="11218668" y="6685200"/>
              <a:ext cx="609660" cy="160457"/>
            </a:xfrm>
            <a:custGeom>
              <a:avLst/>
              <a:gdLst>
                <a:gd name="connsiteX0" fmla="*/ 0 w 609660"/>
                <a:gd name="connsiteY0" fmla="*/ 0 h 160457"/>
                <a:gd name="connsiteX1" fmla="*/ 610168 w 609660"/>
                <a:gd name="connsiteY1" fmla="*/ 0 h 160457"/>
                <a:gd name="connsiteX2" fmla="*/ 610168 w 609660"/>
                <a:gd name="connsiteY2" fmla="*/ 167986 h 160457"/>
                <a:gd name="connsiteX3" fmla="*/ 0 w 609660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9660" h="160457">
                  <a:moveTo>
                    <a:pt x="0" y="0"/>
                  </a:moveTo>
                  <a:lnTo>
                    <a:pt x="610168" y="0"/>
                  </a:lnTo>
                  <a:lnTo>
                    <a:pt x="610168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5A328A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7A1702B-9A26-44EB-B815-46E920BB3115}"/>
                </a:ext>
              </a:extLst>
            </p:cNvPr>
            <p:cNvSpPr/>
            <p:nvPr/>
          </p:nvSpPr>
          <p:spPr>
            <a:xfrm>
              <a:off x="8926982" y="6685200"/>
              <a:ext cx="774776" cy="160457"/>
            </a:xfrm>
            <a:custGeom>
              <a:avLst/>
              <a:gdLst>
                <a:gd name="connsiteX0" fmla="*/ 0 w 774776"/>
                <a:gd name="connsiteY0" fmla="*/ 0 h 160457"/>
                <a:gd name="connsiteX1" fmla="*/ 782524 w 774776"/>
                <a:gd name="connsiteY1" fmla="*/ 0 h 160457"/>
                <a:gd name="connsiteX2" fmla="*/ 782524 w 774776"/>
                <a:gd name="connsiteY2" fmla="*/ 167986 h 160457"/>
                <a:gd name="connsiteX3" fmla="*/ 0 w 774776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4776" h="160457">
                  <a:moveTo>
                    <a:pt x="0" y="0"/>
                  </a:moveTo>
                  <a:lnTo>
                    <a:pt x="782524" y="0"/>
                  </a:lnTo>
                  <a:lnTo>
                    <a:pt x="782524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FBBA00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F91110A1-B087-491A-B2F4-3321BBF04F63}"/>
                </a:ext>
              </a:extLst>
            </p:cNvPr>
            <p:cNvSpPr/>
            <p:nvPr/>
          </p:nvSpPr>
          <p:spPr>
            <a:xfrm>
              <a:off x="7890941" y="6685200"/>
              <a:ext cx="1028801" cy="160457"/>
            </a:xfrm>
            <a:custGeom>
              <a:avLst/>
              <a:gdLst>
                <a:gd name="connsiteX0" fmla="*/ 0 w 1028801"/>
                <a:gd name="connsiteY0" fmla="*/ 0 h 160457"/>
                <a:gd name="connsiteX1" fmla="*/ 1038454 w 1028801"/>
                <a:gd name="connsiteY1" fmla="*/ 0 h 160457"/>
                <a:gd name="connsiteX2" fmla="*/ 1038454 w 1028801"/>
                <a:gd name="connsiteY2" fmla="*/ 167986 h 160457"/>
                <a:gd name="connsiteX3" fmla="*/ 0 w 1028801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8801" h="160457">
                  <a:moveTo>
                    <a:pt x="0" y="0"/>
                  </a:moveTo>
                  <a:lnTo>
                    <a:pt x="1038454" y="0"/>
                  </a:lnTo>
                  <a:lnTo>
                    <a:pt x="1038454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EF7D00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CA0AACA-51B3-4EAE-8872-51B37996E4A9}"/>
                </a:ext>
              </a:extLst>
            </p:cNvPr>
            <p:cNvSpPr/>
            <p:nvPr/>
          </p:nvSpPr>
          <p:spPr>
            <a:xfrm>
              <a:off x="6360186" y="6685200"/>
              <a:ext cx="1524150" cy="160457"/>
            </a:xfrm>
            <a:custGeom>
              <a:avLst/>
              <a:gdLst>
                <a:gd name="connsiteX0" fmla="*/ 0 w 1524150"/>
                <a:gd name="connsiteY0" fmla="*/ 0 h 160457"/>
                <a:gd name="connsiteX1" fmla="*/ 1532279 w 1524150"/>
                <a:gd name="connsiteY1" fmla="*/ 0 h 160457"/>
                <a:gd name="connsiteX2" fmla="*/ 1532279 w 1524150"/>
                <a:gd name="connsiteY2" fmla="*/ 167986 h 160457"/>
                <a:gd name="connsiteX3" fmla="*/ 0 w 1524150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150" h="160457">
                  <a:moveTo>
                    <a:pt x="0" y="0"/>
                  </a:moveTo>
                  <a:lnTo>
                    <a:pt x="1532279" y="0"/>
                  </a:lnTo>
                  <a:lnTo>
                    <a:pt x="1532279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00B1EB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458CBD6-E8EC-42AD-9D62-2F814C136295}"/>
                </a:ext>
              </a:extLst>
            </p:cNvPr>
            <p:cNvSpPr/>
            <p:nvPr/>
          </p:nvSpPr>
          <p:spPr>
            <a:xfrm>
              <a:off x="3716421" y="6685200"/>
              <a:ext cx="2641860" cy="160457"/>
            </a:xfrm>
            <a:custGeom>
              <a:avLst/>
              <a:gdLst>
                <a:gd name="connsiteX0" fmla="*/ 0 w 2641860"/>
                <a:gd name="connsiteY0" fmla="*/ 0 h 160457"/>
                <a:gd name="connsiteX1" fmla="*/ 2643765 w 2641860"/>
                <a:gd name="connsiteY1" fmla="*/ 0 h 160457"/>
                <a:gd name="connsiteX2" fmla="*/ 2643765 w 2641860"/>
                <a:gd name="connsiteY2" fmla="*/ 167986 h 160457"/>
                <a:gd name="connsiteX3" fmla="*/ 0 w 2641860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41860" h="160457">
                  <a:moveTo>
                    <a:pt x="0" y="0"/>
                  </a:moveTo>
                  <a:lnTo>
                    <a:pt x="2643765" y="0"/>
                  </a:lnTo>
                  <a:lnTo>
                    <a:pt x="2643765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004F9F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</p:grpSp>
      <p:pic>
        <p:nvPicPr>
          <p:cNvPr id="3" name="Graphic 2">
            <a:extLst>
              <a:ext uri="{FF2B5EF4-FFF2-40B4-BE49-F238E27FC236}">
                <a16:creationId xmlns:a16="http://schemas.microsoft.com/office/drawing/2014/main" id="{6DABB23E-C33A-4CF0-8BB4-574A3E00DF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15595" y="282609"/>
            <a:ext cx="1440254" cy="609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0506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50DE53-E9CC-B94C-9473-C711A529AFF2}"/>
              </a:ext>
            </a:extLst>
          </p:cNvPr>
          <p:cNvSpPr/>
          <p:nvPr userDrawn="1"/>
        </p:nvSpPr>
        <p:spPr>
          <a:xfrm>
            <a:off x="0" y="6339600"/>
            <a:ext cx="12192000" cy="518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D54EE3-8DB4-E94F-9710-31170F0E0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735" y="518400"/>
            <a:ext cx="10250527" cy="57975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05F02B-DE6A-424D-B814-D81DF67021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0735" y="1438755"/>
            <a:ext cx="10250527" cy="438244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815B5C26-E274-654D-A572-BD781FB34A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705009" y="6339600"/>
            <a:ext cx="1151863" cy="3456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Confidential</a:t>
            </a:r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28B0AA19-73AD-3549-9172-37B39E82E5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63358" y="6339600"/>
            <a:ext cx="363128" cy="345600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CE9FBB6C-B74D-EE45-AEAD-22A8B0F6E0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Date Placeholder 23">
            <a:extLst>
              <a:ext uri="{FF2B5EF4-FFF2-40B4-BE49-F238E27FC236}">
                <a16:creationId xmlns:a16="http://schemas.microsoft.com/office/drawing/2014/main" id="{73963519-A125-4F43-A877-E7E758A11B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889533" y="6339600"/>
            <a:ext cx="1028963" cy="3456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fld id="{F1FBDE56-D3A8-9544-9100-DA4A91038FD0}" type="datetime4">
              <a:rPr lang="en-GB" smtClean="0"/>
              <a:t>24 September 2024</a:t>
            </a:fld>
            <a:endParaRPr lang="en-GB" dirty="0"/>
          </a:p>
        </p:txBody>
      </p:sp>
      <p:grpSp>
        <p:nvGrpSpPr>
          <p:cNvPr id="19" name="Graphic 29">
            <a:extLst>
              <a:ext uri="{FF2B5EF4-FFF2-40B4-BE49-F238E27FC236}">
                <a16:creationId xmlns:a16="http://schemas.microsoft.com/office/drawing/2014/main" id="{CA3CD5FC-A205-447F-B81A-8D0930F4A6CC}"/>
              </a:ext>
            </a:extLst>
          </p:cNvPr>
          <p:cNvGrpSpPr/>
          <p:nvPr userDrawn="1"/>
        </p:nvGrpSpPr>
        <p:grpSpPr>
          <a:xfrm>
            <a:off x="-600" y="6688800"/>
            <a:ext cx="12184309" cy="159238"/>
            <a:chOff x="-600" y="6685200"/>
            <a:chExt cx="12184309" cy="160457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7A8A21B3-92EE-49A3-8295-A632A16045CC}"/>
                </a:ext>
              </a:extLst>
            </p:cNvPr>
            <p:cNvSpPr/>
            <p:nvPr/>
          </p:nvSpPr>
          <p:spPr>
            <a:xfrm>
              <a:off x="10572556" y="6685200"/>
              <a:ext cx="647764" cy="160457"/>
            </a:xfrm>
            <a:custGeom>
              <a:avLst/>
              <a:gdLst>
                <a:gd name="connsiteX0" fmla="*/ 0 w 647763"/>
                <a:gd name="connsiteY0" fmla="*/ 0 h 160457"/>
                <a:gd name="connsiteX1" fmla="*/ 649288 w 647763"/>
                <a:gd name="connsiteY1" fmla="*/ 0 h 160457"/>
                <a:gd name="connsiteX2" fmla="*/ 649288 w 647763"/>
                <a:gd name="connsiteY2" fmla="*/ 167986 h 160457"/>
                <a:gd name="connsiteX3" fmla="*/ 0 w 647763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7763" h="160457">
                  <a:moveTo>
                    <a:pt x="0" y="0"/>
                  </a:moveTo>
                  <a:lnTo>
                    <a:pt x="649288" y="0"/>
                  </a:lnTo>
                  <a:lnTo>
                    <a:pt x="649288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AFCA0B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61902D1-EA9E-46E8-A18C-0333A303D3C0}"/>
                </a:ext>
              </a:extLst>
            </p:cNvPr>
            <p:cNvSpPr/>
            <p:nvPr/>
          </p:nvSpPr>
          <p:spPr>
            <a:xfrm>
              <a:off x="9707092" y="6685200"/>
              <a:ext cx="876386" cy="160457"/>
            </a:xfrm>
            <a:custGeom>
              <a:avLst/>
              <a:gdLst>
                <a:gd name="connsiteX0" fmla="*/ 0 w 876386"/>
                <a:gd name="connsiteY0" fmla="*/ 0 h 160457"/>
                <a:gd name="connsiteX1" fmla="*/ 878418 w 876386"/>
                <a:gd name="connsiteY1" fmla="*/ 0 h 160457"/>
                <a:gd name="connsiteX2" fmla="*/ 878418 w 876386"/>
                <a:gd name="connsiteY2" fmla="*/ 167986 h 160457"/>
                <a:gd name="connsiteX3" fmla="*/ 0 w 876386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6386" h="160457">
                  <a:moveTo>
                    <a:pt x="0" y="0"/>
                  </a:moveTo>
                  <a:lnTo>
                    <a:pt x="878418" y="0"/>
                  </a:lnTo>
                  <a:lnTo>
                    <a:pt x="878418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50AF47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67A9F85-9D16-479B-ADBB-1AC789D38AC0}"/>
                </a:ext>
              </a:extLst>
            </p:cNvPr>
            <p:cNvSpPr/>
            <p:nvPr/>
          </p:nvSpPr>
          <p:spPr>
            <a:xfrm>
              <a:off x="-600" y="6685200"/>
              <a:ext cx="3721466" cy="160457"/>
            </a:xfrm>
            <a:custGeom>
              <a:avLst/>
              <a:gdLst>
                <a:gd name="connsiteX0" fmla="*/ 0 w 3721466"/>
                <a:gd name="connsiteY0" fmla="*/ 0 h 160457"/>
                <a:gd name="connsiteX1" fmla="*/ 3729849 w 3721466"/>
                <a:gd name="connsiteY1" fmla="*/ 0 h 160457"/>
                <a:gd name="connsiteX2" fmla="*/ 3729849 w 3721466"/>
                <a:gd name="connsiteY2" fmla="*/ 167986 h 160457"/>
                <a:gd name="connsiteX3" fmla="*/ 0 w 3721466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1466" h="160457">
                  <a:moveTo>
                    <a:pt x="0" y="0"/>
                  </a:moveTo>
                  <a:lnTo>
                    <a:pt x="3729849" y="0"/>
                  </a:lnTo>
                  <a:lnTo>
                    <a:pt x="3729849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0E2B63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4B0C04F5-90F7-4D73-A221-442498E7FEE8}"/>
                </a:ext>
              </a:extLst>
            </p:cNvPr>
            <p:cNvSpPr/>
            <p:nvPr/>
          </p:nvSpPr>
          <p:spPr>
            <a:xfrm>
              <a:off x="11828074" y="6685200"/>
              <a:ext cx="355635" cy="160457"/>
            </a:xfrm>
            <a:custGeom>
              <a:avLst/>
              <a:gdLst>
                <a:gd name="connsiteX0" fmla="*/ 0 w 355635"/>
                <a:gd name="connsiteY0" fmla="*/ 0 h 160457"/>
                <a:gd name="connsiteX1" fmla="*/ 365669 w 355635"/>
                <a:gd name="connsiteY1" fmla="*/ 0 h 160457"/>
                <a:gd name="connsiteX2" fmla="*/ 365669 w 355635"/>
                <a:gd name="connsiteY2" fmla="*/ 167986 h 160457"/>
                <a:gd name="connsiteX3" fmla="*/ 0 w 355635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5635" h="160457">
                  <a:moveTo>
                    <a:pt x="0" y="0"/>
                  </a:moveTo>
                  <a:lnTo>
                    <a:pt x="365669" y="0"/>
                  </a:lnTo>
                  <a:lnTo>
                    <a:pt x="365669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E72582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D4A64B6-0063-4D7E-BDEA-FA061BB433BB}"/>
                </a:ext>
              </a:extLst>
            </p:cNvPr>
            <p:cNvSpPr/>
            <p:nvPr/>
          </p:nvSpPr>
          <p:spPr>
            <a:xfrm>
              <a:off x="11218668" y="6685200"/>
              <a:ext cx="609660" cy="160457"/>
            </a:xfrm>
            <a:custGeom>
              <a:avLst/>
              <a:gdLst>
                <a:gd name="connsiteX0" fmla="*/ 0 w 609660"/>
                <a:gd name="connsiteY0" fmla="*/ 0 h 160457"/>
                <a:gd name="connsiteX1" fmla="*/ 610168 w 609660"/>
                <a:gd name="connsiteY1" fmla="*/ 0 h 160457"/>
                <a:gd name="connsiteX2" fmla="*/ 610168 w 609660"/>
                <a:gd name="connsiteY2" fmla="*/ 167986 h 160457"/>
                <a:gd name="connsiteX3" fmla="*/ 0 w 609660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9660" h="160457">
                  <a:moveTo>
                    <a:pt x="0" y="0"/>
                  </a:moveTo>
                  <a:lnTo>
                    <a:pt x="610168" y="0"/>
                  </a:lnTo>
                  <a:lnTo>
                    <a:pt x="610168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5A328A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F89BF05-55AC-4B23-BE1A-600361081A16}"/>
                </a:ext>
              </a:extLst>
            </p:cNvPr>
            <p:cNvSpPr/>
            <p:nvPr/>
          </p:nvSpPr>
          <p:spPr>
            <a:xfrm>
              <a:off x="8926982" y="6685200"/>
              <a:ext cx="774776" cy="160457"/>
            </a:xfrm>
            <a:custGeom>
              <a:avLst/>
              <a:gdLst>
                <a:gd name="connsiteX0" fmla="*/ 0 w 774776"/>
                <a:gd name="connsiteY0" fmla="*/ 0 h 160457"/>
                <a:gd name="connsiteX1" fmla="*/ 782524 w 774776"/>
                <a:gd name="connsiteY1" fmla="*/ 0 h 160457"/>
                <a:gd name="connsiteX2" fmla="*/ 782524 w 774776"/>
                <a:gd name="connsiteY2" fmla="*/ 167986 h 160457"/>
                <a:gd name="connsiteX3" fmla="*/ 0 w 774776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4776" h="160457">
                  <a:moveTo>
                    <a:pt x="0" y="0"/>
                  </a:moveTo>
                  <a:lnTo>
                    <a:pt x="782524" y="0"/>
                  </a:lnTo>
                  <a:lnTo>
                    <a:pt x="782524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FBBA00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2197B7D-1E93-427A-A505-D5710F2CAC89}"/>
                </a:ext>
              </a:extLst>
            </p:cNvPr>
            <p:cNvSpPr/>
            <p:nvPr/>
          </p:nvSpPr>
          <p:spPr>
            <a:xfrm>
              <a:off x="7890941" y="6685200"/>
              <a:ext cx="1028801" cy="160457"/>
            </a:xfrm>
            <a:custGeom>
              <a:avLst/>
              <a:gdLst>
                <a:gd name="connsiteX0" fmla="*/ 0 w 1028801"/>
                <a:gd name="connsiteY0" fmla="*/ 0 h 160457"/>
                <a:gd name="connsiteX1" fmla="*/ 1038454 w 1028801"/>
                <a:gd name="connsiteY1" fmla="*/ 0 h 160457"/>
                <a:gd name="connsiteX2" fmla="*/ 1038454 w 1028801"/>
                <a:gd name="connsiteY2" fmla="*/ 167986 h 160457"/>
                <a:gd name="connsiteX3" fmla="*/ 0 w 1028801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8801" h="160457">
                  <a:moveTo>
                    <a:pt x="0" y="0"/>
                  </a:moveTo>
                  <a:lnTo>
                    <a:pt x="1038454" y="0"/>
                  </a:lnTo>
                  <a:lnTo>
                    <a:pt x="1038454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EF7D00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131E8B84-CF3C-4906-8110-4D5B931EC9B4}"/>
                </a:ext>
              </a:extLst>
            </p:cNvPr>
            <p:cNvSpPr/>
            <p:nvPr/>
          </p:nvSpPr>
          <p:spPr>
            <a:xfrm>
              <a:off x="6360186" y="6685200"/>
              <a:ext cx="1524150" cy="160457"/>
            </a:xfrm>
            <a:custGeom>
              <a:avLst/>
              <a:gdLst>
                <a:gd name="connsiteX0" fmla="*/ 0 w 1524150"/>
                <a:gd name="connsiteY0" fmla="*/ 0 h 160457"/>
                <a:gd name="connsiteX1" fmla="*/ 1532279 w 1524150"/>
                <a:gd name="connsiteY1" fmla="*/ 0 h 160457"/>
                <a:gd name="connsiteX2" fmla="*/ 1532279 w 1524150"/>
                <a:gd name="connsiteY2" fmla="*/ 167986 h 160457"/>
                <a:gd name="connsiteX3" fmla="*/ 0 w 1524150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150" h="160457">
                  <a:moveTo>
                    <a:pt x="0" y="0"/>
                  </a:moveTo>
                  <a:lnTo>
                    <a:pt x="1532279" y="0"/>
                  </a:lnTo>
                  <a:lnTo>
                    <a:pt x="1532279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00B1EB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BAE051EE-E3FD-4BED-BAA6-92D913E7A05B}"/>
                </a:ext>
              </a:extLst>
            </p:cNvPr>
            <p:cNvSpPr/>
            <p:nvPr/>
          </p:nvSpPr>
          <p:spPr>
            <a:xfrm>
              <a:off x="3716421" y="6685200"/>
              <a:ext cx="2641860" cy="160457"/>
            </a:xfrm>
            <a:custGeom>
              <a:avLst/>
              <a:gdLst>
                <a:gd name="connsiteX0" fmla="*/ 0 w 2641860"/>
                <a:gd name="connsiteY0" fmla="*/ 0 h 160457"/>
                <a:gd name="connsiteX1" fmla="*/ 2643765 w 2641860"/>
                <a:gd name="connsiteY1" fmla="*/ 0 h 160457"/>
                <a:gd name="connsiteX2" fmla="*/ 2643765 w 2641860"/>
                <a:gd name="connsiteY2" fmla="*/ 167986 h 160457"/>
                <a:gd name="connsiteX3" fmla="*/ 0 w 2641860"/>
                <a:gd name="connsiteY3" fmla="*/ 167986 h 16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41860" h="160457">
                  <a:moveTo>
                    <a:pt x="0" y="0"/>
                  </a:moveTo>
                  <a:lnTo>
                    <a:pt x="2643765" y="0"/>
                  </a:lnTo>
                  <a:lnTo>
                    <a:pt x="2643765" y="167986"/>
                  </a:lnTo>
                  <a:lnTo>
                    <a:pt x="0" y="167986"/>
                  </a:lnTo>
                  <a:close/>
                </a:path>
              </a:pathLst>
            </a:custGeom>
            <a:solidFill>
              <a:srgbClr val="004F9F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858391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37" r:id="rId2"/>
    <p:sldLayoutId id="2147483693" r:id="rId3"/>
    <p:sldLayoutId id="2147483738" r:id="rId4"/>
    <p:sldLayoutId id="2147483734" r:id="rId5"/>
    <p:sldLayoutId id="2147483740" r:id="rId6"/>
    <p:sldLayoutId id="2147483698" r:id="rId7"/>
    <p:sldLayoutId id="2147483739" r:id="rId8"/>
    <p:sldLayoutId id="2147483707" r:id="rId9"/>
    <p:sldLayoutId id="2147483725" r:id="rId10"/>
    <p:sldLayoutId id="2147483735" r:id="rId11"/>
    <p:sldLayoutId id="2147483727" r:id="rId12"/>
    <p:sldLayoutId id="2147483733" r:id="rId13"/>
    <p:sldLayoutId id="2147483736" r:id="rId14"/>
    <p:sldLayoutId id="2147483730" r:id="rId15"/>
    <p:sldLayoutId id="2147483729" r:id="rId16"/>
    <p:sldLayoutId id="2147483723" r:id="rId17"/>
    <p:sldLayoutId id="2147483722" r:id="rId18"/>
    <p:sldLayoutId id="2147483700" r:id="rId19"/>
    <p:sldLayoutId id="2147483713" r:id="rId2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Font typeface="Montserrat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54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Font typeface="Montserrat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81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Font typeface="Montserrat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Font typeface="Montserrat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35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Font typeface="Montserrat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Montserrat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Montserrat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Montserrat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Montserrat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706" userDrawn="1">
          <p15:clr>
            <a:srgbClr val="A4A3A4"/>
          </p15:clr>
        </p15:guide>
        <p15:guide id="2" orient="horz" pos="614" userDrawn="1">
          <p15:clr>
            <a:srgbClr val="A4A3A4"/>
          </p15:clr>
        </p15:guide>
        <p15:guide id="3" pos="612" userDrawn="1">
          <p15:clr>
            <a:srgbClr val="A4A3A4"/>
          </p15:clr>
        </p15:guide>
        <p15:guide id="4" pos="7067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51F99D8E-328A-4937-9DD8-800FACA9CAEB}"/>
              </a:ext>
            </a:extLst>
          </p:cNvPr>
          <p:cNvSpPr/>
          <p:nvPr/>
        </p:nvSpPr>
        <p:spPr>
          <a:xfrm>
            <a:off x="6836770" y="3429000"/>
            <a:ext cx="2140638" cy="866140"/>
          </a:xfrm>
          <a:prstGeom prst="rect">
            <a:avLst/>
          </a:prstGeom>
          <a:solidFill>
            <a:schemeClr val="accent1"/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256" tIns="8256" rIns="8256" bIns="78016" numCol="1" spcCol="1270" anchor="ctr" anchorCtr="0">
            <a:noAutofit/>
            <a:flatTx/>
          </a:bodyPr>
          <a:lstStyle/>
          <a:p>
            <a:pPr algn="ctr" defTabSz="57784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900">
                <a:solidFill>
                  <a:schemeClr val="tx1"/>
                </a:solidFill>
              </a:rPr>
              <a:t>Voditelj inženjeringa</a:t>
            </a:r>
            <a:endParaRPr lang="hr-HR" sz="900" dirty="0">
              <a:solidFill>
                <a:schemeClr val="tx1"/>
              </a:solidFill>
            </a:endParaRPr>
          </a:p>
          <a:p>
            <a:pPr algn="ctr" defTabSz="57784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900" dirty="0">
                <a:solidFill>
                  <a:schemeClr val="tx1"/>
                </a:solidFill>
              </a:rPr>
              <a:t>Praćenje i mjerenje, tehnička rješenja, održavanje infrastrukture</a:t>
            </a:r>
            <a:endParaRPr lang="tr-TR" sz="900" dirty="0"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7C26175-F70C-4253-8F5E-3E1503A232C0}"/>
              </a:ext>
            </a:extLst>
          </p:cNvPr>
          <p:cNvSpPr/>
          <p:nvPr/>
        </p:nvSpPr>
        <p:spPr>
          <a:xfrm>
            <a:off x="1045171" y="3429000"/>
            <a:ext cx="2140637" cy="8661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256" tIns="8256" rIns="8256" bIns="78016" numCol="1" spcCol="1270" anchor="ctr" anchorCtr="0">
            <a:noAutofit/>
            <a:flatTx/>
          </a:bodyPr>
          <a:lstStyle/>
          <a:p>
            <a:pPr algn="ctr" defTabSz="57784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0" i="0" dirty="0">
                <a:solidFill>
                  <a:schemeClr val="accent3">
                    <a:lumMod val="50000"/>
                  </a:schemeClr>
                </a:solidFill>
                <a:effectLst/>
              </a:rPr>
              <a:t>Administrator za </a:t>
            </a:r>
            <a:r>
              <a:rPr lang="en-US" sz="900" b="0" i="0" dirty="0" err="1">
                <a:solidFill>
                  <a:schemeClr val="accent3">
                    <a:lumMod val="50000"/>
                  </a:schemeClr>
                </a:solidFill>
                <a:effectLst/>
              </a:rPr>
              <a:t>sigurnost</a:t>
            </a:r>
            <a:r>
              <a:rPr lang="en-US" sz="900" b="0" i="0" dirty="0">
                <a:solidFill>
                  <a:schemeClr val="accent3">
                    <a:lumMod val="50000"/>
                  </a:schemeClr>
                </a:solidFill>
                <a:effectLst/>
              </a:rPr>
              <a:t> </a:t>
            </a:r>
            <a:r>
              <a:rPr lang="en-US" sz="900" b="0" i="0" dirty="0" err="1">
                <a:solidFill>
                  <a:schemeClr val="accent3">
                    <a:lumMod val="50000"/>
                  </a:schemeClr>
                </a:solidFill>
                <a:effectLst/>
              </a:rPr>
              <a:t>i</a:t>
            </a:r>
            <a:r>
              <a:rPr lang="en-US" sz="900" b="0" i="0" dirty="0">
                <a:solidFill>
                  <a:schemeClr val="accent3">
                    <a:lumMod val="50000"/>
                  </a:schemeClr>
                </a:solidFill>
                <a:effectLst/>
              </a:rPr>
              <a:t> </a:t>
            </a:r>
            <a:r>
              <a:rPr lang="en-US" sz="900" b="0" i="0" dirty="0" err="1">
                <a:solidFill>
                  <a:schemeClr val="accent3">
                    <a:lumMod val="50000"/>
                  </a:schemeClr>
                </a:solidFill>
                <a:effectLst/>
              </a:rPr>
              <a:t>servisiranj</a:t>
            </a:r>
            <a:r>
              <a:rPr lang="hr-HR" sz="900" dirty="0">
                <a:solidFill>
                  <a:schemeClr val="accent3">
                    <a:lumMod val="50000"/>
                  </a:schemeClr>
                </a:solidFill>
              </a:rPr>
              <a:t>e</a:t>
            </a:r>
            <a:endParaRPr lang="hr-HR" sz="900" b="0" i="0" dirty="0">
              <a:solidFill>
                <a:schemeClr val="accent3">
                  <a:lumMod val="50000"/>
                </a:schemeClr>
              </a:solidFill>
              <a:effectLst/>
            </a:endParaRPr>
          </a:p>
          <a:p>
            <a:pPr algn="ctr" defTabSz="57784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900" dirty="0">
                <a:solidFill>
                  <a:schemeClr val="accent3">
                    <a:lumMod val="50000"/>
                  </a:schemeClr>
                </a:solidFill>
              </a:rPr>
              <a:t>Održavanje objekata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D4D6D1F-6BB6-4485-8A2C-230319454C73}"/>
              </a:ext>
            </a:extLst>
          </p:cNvPr>
          <p:cNvSpPr/>
          <p:nvPr/>
        </p:nvSpPr>
        <p:spPr>
          <a:xfrm>
            <a:off x="1045171" y="5294230"/>
            <a:ext cx="2075860" cy="60332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256" tIns="8256" rIns="8256" bIns="78016" numCol="1" spcCol="1270" anchor="ctr" anchorCtr="0">
            <a:noAutofit/>
            <a:flatTx/>
          </a:bodyPr>
          <a:lstStyle/>
          <a:p>
            <a:pPr algn="ctr" defTabSz="57784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900" dirty="0">
                <a:solidFill>
                  <a:schemeClr val="accent3">
                    <a:lumMod val="50000"/>
                  </a:schemeClr>
                </a:solidFill>
              </a:rPr>
              <a:t>Asistent održivosti operacija</a:t>
            </a:r>
          </a:p>
          <a:p>
            <a:pPr algn="ctr" defTabSz="57784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900" dirty="0">
                <a:solidFill>
                  <a:schemeClr val="accent3">
                    <a:lumMod val="50000"/>
                  </a:schemeClr>
                </a:solidFill>
              </a:rPr>
              <a:t>Praćenje zakonskih propisa, izvještavanje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CCF1E62-8746-496F-A82F-D201DA481ED3}"/>
              </a:ext>
            </a:extLst>
          </p:cNvPr>
          <p:cNvSpPr/>
          <p:nvPr/>
        </p:nvSpPr>
        <p:spPr>
          <a:xfrm>
            <a:off x="1054003" y="4504181"/>
            <a:ext cx="2131806" cy="6384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256" tIns="8256" rIns="8256" bIns="78016" numCol="1" spcCol="1270" anchor="ctr" anchorCtr="0">
            <a:noAutofit/>
            <a:flatTx/>
          </a:bodyPr>
          <a:lstStyle/>
          <a:p>
            <a:pPr algn="ctr" defTabSz="57784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900" dirty="0">
                <a:solidFill>
                  <a:schemeClr val="accent3">
                    <a:lumMod val="50000"/>
                  </a:schemeClr>
                </a:solidFill>
              </a:rPr>
              <a:t>Koordinator održivosti operacija</a:t>
            </a:r>
          </a:p>
          <a:p>
            <a:pPr algn="ctr" defTabSz="57784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900" dirty="0">
                <a:solidFill>
                  <a:schemeClr val="accent3">
                    <a:lumMod val="50000"/>
                  </a:schemeClr>
                </a:solidFill>
              </a:rPr>
              <a:t>Edukacije i izvještavanja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FF00E6F-FC76-49EB-BE4F-8B344CFE42D1}"/>
              </a:ext>
            </a:extLst>
          </p:cNvPr>
          <p:cNvSpPr/>
          <p:nvPr/>
        </p:nvSpPr>
        <p:spPr>
          <a:xfrm>
            <a:off x="6836768" y="4504181"/>
            <a:ext cx="2140639" cy="866140"/>
          </a:xfrm>
          <a:prstGeom prst="rect">
            <a:avLst/>
          </a:prstGeom>
          <a:solidFill>
            <a:schemeClr val="accent1"/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256" tIns="8256" rIns="8256" bIns="78016" numCol="1" spcCol="1270" anchor="ctr" anchorCtr="0">
            <a:noAutofit/>
            <a:flatTx/>
          </a:bodyPr>
          <a:lstStyle/>
          <a:p>
            <a:pPr algn="ctr" defTabSz="57784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900" dirty="0">
                <a:solidFill>
                  <a:schemeClr val="tx1"/>
                </a:solidFill>
              </a:rPr>
              <a:t>Voditelj održavanja</a:t>
            </a:r>
          </a:p>
          <a:p>
            <a:pPr algn="ctr" defTabSz="57784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900" dirty="0">
                <a:solidFill>
                  <a:schemeClr val="tx1"/>
                </a:solidFill>
              </a:rPr>
              <a:t>Održavanje infrastrukture</a:t>
            </a:r>
            <a:endParaRPr lang="en-US" sz="9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5C93056-A13F-4ABE-B94D-94D557721594}"/>
              </a:ext>
            </a:extLst>
          </p:cNvPr>
          <p:cNvSpPr/>
          <p:nvPr/>
        </p:nvSpPr>
        <p:spPr>
          <a:xfrm>
            <a:off x="3892971" y="3957284"/>
            <a:ext cx="2140639" cy="866140"/>
          </a:xfrm>
          <a:prstGeom prst="rect">
            <a:avLst/>
          </a:prstGeom>
          <a:solidFill>
            <a:schemeClr val="accent2"/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256" tIns="8256" rIns="8256" bIns="78016" numCol="1" spcCol="1270" anchor="ctr" anchorCtr="0">
            <a:noAutofit/>
            <a:flatTx/>
          </a:bodyPr>
          <a:lstStyle/>
          <a:p>
            <a:pPr algn="ctr" defTabSz="57784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900" dirty="0">
                <a:solidFill>
                  <a:schemeClr val="accent2">
                    <a:lumMod val="50000"/>
                  </a:schemeClr>
                </a:solidFill>
              </a:rPr>
              <a:t>Analitičar odnosa sa institucijama</a:t>
            </a:r>
          </a:p>
          <a:p>
            <a:pPr algn="ctr" defTabSz="57784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900" dirty="0">
                <a:solidFill>
                  <a:schemeClr val="accent2">
                    <a:lumMod val="50000"/>
                  </a:schemeClr>
                </a:solidFill>
              </a:rPr>
              <a:t>Objave i komunikacija s javnim sektorom / državnim organima</a:t>
            </a:r>
            <a:endParaRPr lang="tr-TR" sz="9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F1300A9-9B42-4E37-AFDC-0B5E0FB94208}"/>
              </a:ext>
            </a:extLst>
          </p:cNvPr>
          <p:cNvSpPr/>
          <p:nvPr/>
        </p:nvSpPr>
        <p:spPr>
          <a:xfrm>
            <a:off x="9686052" y="2207768"/>
            <a:ext cx="2081992" cy="874773"/>
          </a:xfrm>
          <a:prstGeom prst="rect">
            <a:avLst/>
          </a:prstGeom>
          <a:solidFill>
            <a:srgbClr val="00B050"/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256" tIns="8256" rIns="8256" bIns="78016" numCol="1" spcCol="1270" anchor="ctr" anchorCtr="0">
            <a:noAutofit/>
            <a:flatTx/>
          </a:bodyPr>
          <a:lstStyle/>
          <a:p>
            <a:pPr algn="ctr" defTabSz="57784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1500" b="1" dirty="0">
              <a:solidFill>
                <a:schemeClr val="tx1"/>
              </a:solidFill>
            </a:endParaRPr>
          </a:p>
          <a:p>
            <a:pPr algn="ctr" defTabSz="57784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900" b="1" dirty="0">
                <a:solidFill>
                  <a:schemeClr val="tx1"/>
                </a:solidFill>
              </a:rPr>
              <a:t>Rukovoditelj proizvodnje duhana</a:t>
            </a:r>
          </a:p>
          <a:p>
            <a:pPr algn="ctr" defTabSz="57784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1602BE2-0D60-44C0-86D1-5D71ECC0BC70}"/>
              </a:ext>
            </a:extLst>
          </p:cNvPr>
          <p:cNvSpPr/>
          <p:nvPr/>
        </p:nvSpPr>
        <p:spPr>
          <a:xfrm>
            <a:off x="9686052" y="3429000"/>
            <a:ext cx="2081992" cy="8432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256" tIns="8256" rIns="8256" bIns="78016" numCol="1" spcCol="1270" anchor="ctr" anchorCtr="0">
            <a:noAutofit/>
            <a:flatTx/>
          </a:bodyPr>
          <a:lstStyle/>
          <a:p>
            <a:pPr algn="ctr" defTabSz="57784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900" dirty="0">
                <a:solidFill>
                  <a:schemeClr val="accent3">
                    <a:lumMod val="50000"/>
                  </a:schemeClr>
                </a:solidFill>
              </a:rPr>
              <a:t>Voditelj proizvodnje duhana Komunikacija i kontrola proizvođača</a:t>
            </a:r>
            <a:endParaRPr lang="en-US" sz="900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9026E3A-01CD-4CD5-A396-8B02EE575B98}"/>
              </a:ext>
            </a:extLst>
          </p:cNvPr>
          <p:cNvCxnSpPr/>
          <p:nvPr/>
        </p:nvCxnSpPr>
        <p:spPr>
          <a:xfrm>
            <a:off x="2141220" y="1963420"/>
            <a:ext cx="84810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DA7BBEAE-B088-4127-B563-F237433EB529}"/>
              </a:ext>
            </a:extLst>
          </p:cNvPr>
          <p:cNvSpPr/>
          <p:nvPr/>
        </p:nvSpPr>
        <p:spPr>
          <a:xfrm>
            <a:off x="6845601" y="2212088"/>
            <a:ext cx="2140638" cy="870453"/>
          </a:xfrm>
          <a:prstGeom prst="rect">
            <a:avLst/>
          </a:prstGeom>
          <a:solidFill>
            <a:srgbClr val="00B050"/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256" tIns="8256" rIns="8256" bIns="78016" numCol="1" spcCol="1270" anchor="ctr" anchorCtr="0">
            <a:noAutofit/>
            <a:flatTx/>
          </a:bodyPr>
          <a:lstStyle/>
          <a:p>
            <a:pPr algn="ctr" defTabSz="57784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1500" b="1" dirty="0">
              <a:solidFill>
                <a:schemeClr val="tx1"/>
              </a:solidFill>
            </a:endParaRPr>
          </a:p>
          <a:p>
            <a:pPr algn="ctr" defTabSz="57784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900" b="1" dirty="0">
                <a:solidFill>
                  <a:schemeClr val="tx1"/>
                </a:solidFill>
              </a:rPr>
              <a:t>Rukovoditelj obrade duhana</a:t>
            </a:r>
          </a:p>
          <a:p>
            <a:pPr algn="ctr" defTabSz="57784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59E8B52-48C7-403A-8893-9A143006CBD1}"/>
              </a:ext>
            </a:extLst>
          </p:cNvPr>
          <p:cNvSpPr/>
          <p:nvPr/>
        </p:nvSpPr>
        <p:spPr>
          <a:xfrm>
            <a:off x="5009866" y="961603"/>
            <a:ext cx="2641600" cy="652132"/>
          </a:xfrm>
          <a:prstGeom prst="rect">
            <a:avLst/>
          </a:prstGeom>
          <a:solidFill>
            <a:schemeClr val="accent6"/>
          </a:solidFill>
          <a:ln w="28575" cap="rnd" cmpd="sng" algn="ctr">
            <a:solidFill>
              <a:schemeClr val="accent6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256" tIns="8256" rIns="8256" bIns="78016" numCol="1" spcCol="1270" anchor="ctr" anchorCtr="0">
            <a:noAutofit/>
            <a:flatTx/>
          </a:bodyPr>
          <a:lstStyle/>
          <a:p>
            <a:pPr algn="ctr" defTabSz="57784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1500" b="1" dirty="0">
                <a:solidFill>
                  <a:schemeClr val="tx1"/>
                </a:solidFill>
              </a:rPr>
              <a:t>Direktorica</a:t>
            </a:r>
          </a:p>
          <a:p>
            <a:pPr algn="ctr" defTabSz="57784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1500" b="1" dirty="0">
                <a:solidFill>
                  <a:schemeClr val="tx1"/>
                </a:solidFill>
              </a:rPr>
              <a:t>Aleksandra Grigić</a:t>
            </a:r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1AD0A03-7F6E-4613-B51C-08EC9E3B10EF}"/>
              </a:ext>
            </a:extLst>
          </p:cNvPr>
          <p:cNvSpPr/>
          <p:nvPr/>
        </p:nvSpPr>
        <p:spPr>
          <a:xfrm>
            <a:off x="3912117" y="2216407"/>
            <a:ext cx="2140637" cy="866134"/>
          </a:xfrm>
          <a:prstGeom prst="rect">
            <a:avLst/>
          </a:prstGeom>
          <a:solidFill>
            <a:srgbClr val="00B050"/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256" tIns="8256" rIns="8256" bIns="78016" numCol="1" spcCol="1270" anchor="ctr" anchorCtr="0">
            <a:noAutofit/>
            <a:flatTx/>
          </a:bodyPr>
          <a:lstStyle/>
          <a:p>
            <a:pPr algn="ctr" defTabSz="57784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1500" b="1" dirty="0">
              <a:solidFill>
                <a:schemeClr val="tx1"/>
              </a:solidFill>
            </a:endParaRPr>
          </a:p>
          <a:p>
            <a:pPr algn="ctr" defTabSz="57784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900" b="1" dirty="0">
                <a:solidFill>
                  <a:schemeClr val="tx1"/>
                </a:solidFill>
              </a:rPr>
              <a:t>Rukovoditelj održivosti proizvodnje</a:t>
            </a:r>
          </a:p>
          <a:p>
            <a:pPr algn="ctr" defTabSz="57784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900" dirty="0">
                <a:solidFill>
                  <a:schemeClr val="accent2">
                    <a:lumMod val="50000"/>
                  </a:schemeClr>
                </a:solidFill>
              </a:rPr>
              <a:t>Mjere za uštede / zaštitu vode u proizvodnji duhana</a:t>
            </a:r>
            <a:endParaRPr lang="tr-TR" sz="900" dirty="0">
              <a:solidFill>
                <a:schemeClr val="accent2">
                  <a:lumMod val="50000"/>
                </a:schemeClr>
              </a:solidFill>
            </a:endParaRPr>
          </a:p>
          <a:p>
            <a:pPr algn="ctr" defTabSz="57784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82ADF3E-5FB4-400F-B08E-4F4C6E1BBD7F}"/>
              </a:ext>
            </a:extLst>
          </p:cNvPr>
          <p:cNvSpPr/>
          <p:nvPr/>
        </p:nvSpPr>
        <p:spPr>
          <a:xfrm>
            <a:off x="1062834" y="2216406"/>
            <a:ext cx="2140637" cy="866135"/>
          </a:xfrm>
          <a:prstGeom prst="rect">
            <a:avLst/>
          </a:prstGeom>
          <a:solidFill>
            <a:srgbClr val="00B050"/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256" tIns="8256" rIns="8256" bIns="78016" numCol="1" spcCol="1270" anchor="ctr" anchorCtr="0">
            <a:noAutofit/>
            <a:flatTx/>
          </a:bodyPr>
          <a:lstStyle/>
          <a:p>
            <a:pPr algn="ctr" defTabSz="57784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1500" b="1" dirty="0">
              <a:solidFill>
                <a:schemeClr val="tx1"/>
              </a:solidFill>
            </a:endParaRPr>
          </a:p>
          <a:p>
            <a:pPr algn="ctr" defTabSz="57784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Rukovoditelj zaštite okoliša, zdravlja, sigurnosti i održavanja</a:t>
            </a:r>
            <a:endParaRPr lang="hr-HR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defTabSz="57784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F53256D4-9872-43C3-A3AE-E3472C52E5F4}"/>
              </a:ext>
            </a:extLst>
          </p:cNvPr>
          <p:cNvCxnSpPr>
            <a:cxnSpLocks/>
          </p:cNvCxnSpPr>
          <p:nvPr/>
        </p:nvCxnSpPr>
        <p:spPr>
          <a:xfrm flipV="1">
            <a:off x="2141220" y="1972059"/>
            <a:ext cx="0" cy="2443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9DF1BB00-FED7-454D-B672-E2E3E1451F18}"/>
              </a:ext>
            </a:extLst>
          </p:cNvPr>
          <p:cNvCxnSpPr>
            <a:cxnSpLocks/>
          </p:cNvCxnSpPr>
          <p:nvPr/>
        </p:nvCxnSpPr>
        <p:spPr>
          <a:xfrm flipV="1">
            <a:off x="4960620" y="1963420"/>
            <a:ext cx="0" cy="2443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ACB70004-B280-45D5-B7C2-03995CB929C5}"/>
              </a:ext>
            </a:extLst>
          </p:cNvPr>
          <p:cNvCxnSpPr>
            <a:cxnSpLocks/>
          </p:cNvCxnSpPr>
          <p:nvPr/>
        </p:nvCxnSpPr>
        <p:spPr>
          <a:xfrm flipV="1">
            <a:off x="7871460" y="1963420"/>
            <a:ext cx="0" cy="2443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179F45D4-0FBF-4912-9578-C56AE873E7C8}"/>
              </a:ext>
            </a:extLst>
          </p:cNvPr>
          <p:cNvCxnSpPr>
            <a:cxnSpLocks/>
          </p:cNvCxnSpPr>
          <p:nvPr/>
        </p:nvCxnSpPr>
        <p:spPr>
          <a:xfrm flipV="1">
            <a:off x="10622280" y="1963420"/>
            <a:ext cx="0" cy="2443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DC711605-1A62-4A86-83C2-045BC8127852}"/>
              </a:ext>
            </a:extLst>
          </p:cNvPr>
          <p:cNvCxnSpPr>
            <a:cxnSpLocks/>
          </p:cNvCxnSpPr>
          <p:nvPr/>
        </p:nvCxnSpPr>
        <p:spPr>
          <a:xfrm>
            <a:off x="849474" y="2656840"/>
            <a:ext cx="2133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D56080E-BBC7-4F04-933D-111213815342}"/>
              </a:ext>
            </a:extLst>
          </p:cNvPr>
          <p:cNvCxnSpPr>
            <a:cxnSpLocks/>
          </p:cNvCxnSpPr>
          <p:nvPr/>
        </p:nvCxnSpPr>
        <p:spPr>
          <a:xfrm>
            <a:off x="3680145" y="2633980"/>
            <a:ext cx="2133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2F816AD2-DFEC-4F55-A7B7-7C899F73DAAE}"/>
              </a:ext>
            </a:extLst>
          </p:cNvPr>
          <p:cNvCxnSpPr>
            <a:cxnSpLocks/>
          </p:cNvCxnSpPr>
          <p:nvPr/>
        </p:nvCxnSpPr>
        <p:spPr>
          <a:xfrm>
            <a:off x="6623408" y="2656840"/>
            <a:ext cx="2133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CE802A90-3D4B-4D47-AAD7-60E7AC9968D9}"/>
              </a:ext>
            </a:extLst>
          </p:cNvPr>
          <p:cNvCxnSpPr>
            <a:cxnSpLocks/>
          </p:cNvCxnSpPr>
          <p:nvPr/>
        </p:nvCxnSpPr>
        <p:spPr>
          <a:xfrm>
            <a:off x="9483972" y="2656840"/>
            <a:ext cx="2020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C4F21720-B443-473A-A176-1133C953CF40}"/>
              </a:ext>
            </a:extLst>
          </p:cNvPr>
          <p:cNvCxnSpPr>
            <a:cxnSpLocks/>
          </p:cNvCxnSpPr>
          <p:nvPr/>
        </p:nvCxnSpPr>
        <p:spPr>
          <a:xfrm flipV="1">
            <a:off x="857094" y="2656840"/>
            <a:ext cx="0" cy="293905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D66EF264-1E85-4A62-A715-CB0D5AF9CDDC}"/>
              </a:ext>
            </a:extLst>
          </p:cNvPr>
          <p:cNvCxnSpPr>
            <a:cxnSpLocks/>
          </p:cNvCxnSpPr>
          <p:nvPr/>
        </p:nvCxnSpPr>
        <p:spPr>
          <a:xfrm>
            <a:off x="857094" y="3891280"/>
            <a:ext cx="19690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7C785F43-0C34-43B9-BE09-F3E8F1270A39}"/>
              </a:ext>
            </a:extLst>
          </p:cNvPr>
          <p:cNvCxnSpPr>
            <a:cxnSpLocks/>
          </p:cNvCxnSpPr>
          <p:nvPr/>
        </p:nvCxnSpPr>
        <p:spPr>
          <a:xfrm>
            <a:off x="3679611" y="4368800"/>
            <a:ext cx="2133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88D10492-03F6-47C5-8D45-A99EABCF20E3}"/>
              </a:ext>
            </a:extLst>
          </p:cNvPr>
          <p:cNvCxnSpPr>
            <a:cxnSpLocks/>
          </p:cNvCxnSpPr>
          <p:nvPr/>
        </p:nvCxnSpPr>
        <p:spPr>
          <a:xfrm>
            <a:off x="6623408" y="3898900"/>
            <a:ext cx="2133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55EDE686-E175-47A5-8332-AD85B6D7DEE2}"/>
              </a:ext>
            </a:extLst>
          </p:cNvPr>
          <p:cNvCxnSpPr>
            <a:cxnSpLocks/>
          </p:cNvCxnSpPr>
          <p:nvPr/>
        </p:nvCxnSpPr>
        <p:spPr>
          <a:xfrm>
            <a:off x="6601173" y="4942840"/>
            <a:ext cx="23559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5806C348-30D1-4B0B-AEFD-97FA68DF3165}"/>
              </a:ext>
            </a:extLst>
          </p:cNvPr>
          <p:cNvCxnSpPr>
            <a:cxnSpLocks/>
          </p:cNvCxnSpPr>
          <p:nvPr/>
        </p:nvCxnSpPr>
        <p:spPr>
          <a:xfrm>
            <a:off x="9483972" y="3891280"/>
            <a:ext cx="2020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1936D0CD-8369-445F-9034-6917E6087925}"/>
              </a:ext>
            </a:extLst>
          </p:cNvPr>
          <p:cNvCxnSpPr>
            <a:cxnSpLocks/>
          </p:cNvCxnSpPr>
          <p:nvPr/>
        </p:nvCxnSpPr>
        <p:spPr>
          <a:xfrm>
            <a:off x="857094" y="4927600"/>
            <a:ext cx="18807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0C70A42F-6E95-4F15-AD9E-D3D0FCE120E8}"/>
              </a:ext>
            </a:extLst>
          </p:cNvPr>
          <p:cNvCxnSpPr>
            <a:cxnSpLocks/>
          </p:cNvCxnSpPr>
          <p:nvPr/>
        </p:nvCxnSpPr>
        <p:spPr>
          <a:xfrm>
            <a:off x="849474" y="5595891"/>
            <a:ext cx="2133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BCA1893-C28F-4E84-8636-5F14534D770F}"/>
              </a:ext>
            </a:extLst>
          </p:cNvPr>
          <p:cNvCxnSpPr>
            <a:cxnSpLocks/>
          </p:cNvCxnSpPr>
          <p:nvPr/>
        </p:nvCxnSpPr>
        <p:spPr>
          <a:xfrm flipV="1">
            <a:off x="3683955" y="2633980"/>
            <a:ext cx="0" cy="17348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C4DC0045-89DF-4FD6-ACC8-978B5E951124}"/>
              </a:ext>
            </a:extLst>
          </p:cNvPr>
          <p:cNvCxnSpPr>
            <a:cxnSpLocks/>
          </p:cNvCxnSpPr>
          <p:nvPr/>
        </p:nvCxnSpPr>
        <p:spPr>
          <a:xfrm flipV="1">
            <a:off x="6601173" y="2656840"/>
            <a:ext cx="16757" cy="22936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6E1F1567-9A41-45D7-8A4F-604E1B409A07}"/>
              </a:ext>
            </a:extLst>
          </p:cNvPr>
          <p:cNvCxnSpPr>
            <a:cxnSpLocks/>
          </p:cNvCxnSpPr>
          <p:nvPr/>
        </p:nvCxnSpPr>
        <p:spPr>
          <a:xfrm flipV="1">
            <a:off x="9483972" y="2656841"/>
            <a:ext cx="0" cy="124205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9DA1D1F0-9B8D-495B-BD0A-7F48754BBC20}"/>
              </a:ext>
            </a:extLst>
          </p:cNvPr>
          <p:cNvCxnSpPr>
            <a:cxnSpLocks/>
          </p:cNvCxnSpPr>
          <p:nvPr/>
        </p:nvCxnSpPr>
        <p:spPr>
          <a:xfrm flipV="1">
            <a:off x="6330666" y="1626710"/>
            <a:ext cx="0" cy="3367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C1776600-D6C8-45EC-82DD-6266D245D540}"/>
              </a:ext>
            </a:extLst>
          </p:cNvPr>
          <p:cNvSpPr/>
          <p:nvPr/>
        </p:nvSpPr>
        <p:spPr>
          <a:xfrm>
            <a:off x="467837" y="121549"/>
            <a:ext cx="9590557" cy="6521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 cap="rnd" cmpd="sng" algn="ctr">
            <a:solidFill>
              <a:schemeClr val="accent6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256" tIns="8256" rIns="8256" bIns="78016" numCol="1" spcCol="1270" anchor="ctr" anchorCtr="0">
            <a:noAutofit/>
            <a:flatTx/>
          </a:bodyPr>
          <a:lstStyle/>
          <a:p>
            <a:pPr algn="ctr" defTabSz="57784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1500" b="1" dirty="0">
                <a:solidFill>
                  <a:schemeClr val="tx1"/>
                </a:solidFill>
              </a:rPr>
              <a:t>ORGANIZACIJSKA SHEMA UPRAVLJANJA VODOM</a:t>
            </a:r>
          </a:p>
          <a:p>
            <a:pPr algn="ctr" defTabSz="57784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1500" b="1" dirty="0">
                <a:solidFill>
                  <a:schemeClr val="tx1"/>
                </a:solidFill>
              </a:rPr>
              <a:t>U HRVATSKIM DUHANIMA – LOKACIJA VIROVITICA</a:t>
            </a:r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3F92C15-6DBA-4BAD-A957-B81254CB88FA}"/>
              </a:ext>
            </a:extLst>
          </p:cNvPr>
          <p:cNvSpPr txBox="1"/>
          <p:nvPr/>
        </p:nvSpPr>
        <p:spPr>
          <a:xfrm>
            <a:off x="548933" y="6000108"/>
            <a:ext cx="11094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Za </a:t>
            </a:r>
            <a:r>
              <a:rPr lang="en-US" sz="1400" dirty="0" err="1"/>
              <a:t>pritužbe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povratne</a:t>
            </a:r>
            <a:r>
              <a:rPr lang="en-US" sz="1400" dirty="0"/>
              <a:t> </a:t>
            </a:r>
            <a:r>
              <a:rPr lang="en-US" sz="1400" dirty="0" err="1"/>
              <a:t>informacije</a:t>
            </a:r>
            <a:r>
              <a:rPr lang="en-US" sz="1400" dirty="0"/>
              <a:t> o </a:t>
            </a:r>
            <a:r>
              <a:rPr lang="en-US" sz="1400" dirty="0" err="1"/>
              <a:t>pitanjima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pritužbama</a:t>
            </a:r>
            <a:r>
              <a:rPr lang="en-US" sz="1400" dirty="0"/>
              <a:t> </a:t>
            </a:r>
            <a:r>
              <a:rPr lang="en-US" sz="1400" dirty="0" err="1"/>
              <a:t>vezanim</a:t>
            </a:r>
            <a:r>
              <a:rPr lang="en-US" sz="1400" dirty="0"/>
              <a:t> </a:t>
            </a:r>
            <a:r>
              <a:rPr lang="en-US" sz="1400" dirty="0" err="1"/>
              <a:t>uz</a:t>
            </a:r>
            <a:r>
              <a:rPr lang="en-US" sz="1400" dirty="0"/>
              <a:t> </a:t>
            </a:r>
            <a:r>
              <a:rPr lang="en-US" sz="1400" dirty="0" err="1"/>
              <a:t>vodu</a:t>
            </a:r>
            <a:r>
              <a:rPr lang="en-US" sz="1400" dirty="0"/>
              <a:t> </a:t>
            </a:r>
            <a:r>
              <a:rPr lang="en-US" sz="1400" dirty="0" err="1"/>
              <a:t>ili</a:t>
            </a:r>
            <a:r>
              <a:rPr lang="en-US" sz="1400" dirty="0"/>
              <a:t> </a:t>
            </a:r>
            <a:r>
              <a:rPr lang="en-US" sz="1400" dirty="0" err="1"/>
              <a:t>bilo</a:t>
            </a:r>
            <a:r>
              <a:rPr lang="en-US" sz="1400" dirty="0"/>
              <a:t> </a:t>
            </a:r>
            <a:r>
              <a:rPr lang="en-US" sz="1400" dirty="0" err="1"/>
              <a:t>kakve</a:t>
            </a:r>
            <a:r>
              <a:rPr lang="en-US" sz="1400" dirty="0"/>
              <a:t> </a:t>
            </a:r>
            <a:r>
              <a:rPr lang="en-US" sz="1400" dirty="0" err="1"/>
              <a:t>upite</a:t>
            </a:r>
            <a:r>
              <a:rPr lang="en-US" sz="1400" dirty="0"/>
              <a:t> o </a:t>
            </a:r>
            <a:r>
              <a:rPr lang="en-US" sz="1400" dirty="0" err="1"/>
              <a:t>vodi</a:t>
            </a:r>
            <a:r>
              <a:rPr lang="en-US" sz="1400" dirty="0"/>
              <a:t>, </a:t>
            </a:r>
            <a:r>
              <a:rPr lang="en-US" sz="1400" dirty="0" err="1"/>
              <a:t>obratite</a:t>
            </a:r>
            <a:r>
              <a:rPr lang="en-US" sz="1400" dirty="0"/>
              <a:t> </a:t>
            </a:r>
            <a:r>
              <a:rPr lang="en-US" sz="1400" dirty="0" err="1"/>
              <a:t>nam</a:t>
            </a:r>
            <a:r>
              <a:rPr lang="en-US" sz="1400" dirty="0"/>
              <a:t> se:</a:t>
            </a:r>
            <a:r>
              <a:rPr lang="hr-HR" sz="1400" dirty="0"/>
              <a:t> hrvatski_duhani@bat.com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44557181"/>
      </p:ext>
    </p:extLst>
  </p:cSld>
  <p:clrMapOvr>
    <a:masterClrMapping/>
  </p:clrMapOvr>
</p:sld>
</file>

<file path=ppt/theme/theme1.xml><?xml version="1.0" encoding="utf-8"?>
<a:theme xmlns:a="http://schemas.openxmlformats.org/drawingml/2006/main" name="BAT Co Template">
  <a:themeElements>
    <a:clrScheme name="BAT Corp - Basic Template">
      <a:dk1>
        <a:srgbClr val="000000"/>
      </a:dk1>
      <a:lt1>
        <a:srgbClr val="FFFFFF"/>
      </a:lt1>
      <a:dk2>
        <a:srgbClr val="0E2B63"/>
      </a:dk2>
      <a:lt2>
        <a:srgbClr val="FFFFFF"/>
      </a:lt2>
      <a:accent1>
        <a:srgbClr val="004F9F"/>
      </a:accent1>
      <a:accent2>
        <a:srgbClr val="00B1EB"/>
      </a:accent2>
      <a:accent3>
        <a:srgbClr val="EF7D00"/>
      </a:accent3>
      <a:accent4>
        <a:srgbClr val="FBBA00"/>
      </a:accent4>
      <a:accent5>
        <a:srgbClr val="AFCA0B"/>
      </a:accent5>
      <a:accent6>
        <a:srgbClr val="E72482"/>
      </a:accent6>
      <a:hlink>
        <a:srgbClr val="00B1EB"/>
      </a:hlink>
      <a:folHlink>
        <a:srgbClr val="00B1EB"/>
      </a:folHlink>
    </a:clrScheme>
    <a:fontScheme name="BAT Montserrat">
      <a:majorFont>
        <a:latin typeface="Montserrat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Montserrat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Montserrat"/>
        <a:font script="Hebr" typeface="Montserrat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Montserrat"/>
        <a:font script="Uigh" typeface="Microsoft Uighur"/>
        <a:font script="Geor" typeface="Sylfaen"/>
        <a:font script="Armn" typeface="Montserrat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Montserrat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Montserrat"/>
        <a:font script="Hebr" typeface="Montserrat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Montserrat"/>
        <a:font script="Uigh" typeface="Microsoft Uighur"/>
        <a:font script="Geor" typeface="Sylfaen"/>
        <a:font script="Armn" typeface="Montserrat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435FCB06547445867FDD6E64F6A41F" ma:contentTypeVersion="14" ma:contentTypeDescription="Create a new document." ma:contentTypeScope="" ma:versionID="e4ae616d079fcaa7c97b9b9fe8b7644d">
  <xsd:schema xmlns:xsd="http://www.w3.org/2001/XMLSchema" xmlns:xs="http://www.w3.org/2001/XMLSchema" xmlns:p="http://schemas.microsoft.com/office/2006/metadata/properties" xmlns:ns3="6bea6c39-162e-4d13-96a6-9a55e097bde9" xmlns:ns4="40a6f15f-49ed-47c1-b81c-7f91f9f6228a" targetNamespace="http://schemas.microsoft.com/office/2006/metadata/properties" ma:root="true" ma:fieldsID="d2263cf27386c6fd66eb98dec7afe0f1" ns3:_="" ns4:_="">
    <xsd:import namespace="6bea6c39-162e-4d13-96a6-9a55e097bde9"/>
    <xsd:import namespace="40a6f15f-49ed-47c1-b81c-7f91f9f622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ea6c39-162e-4d13-96a6-9a55e097bd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a6f15f-49ed-47c1-b81c-7f91f9f6228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E37F8EF-7623-4613-B59C-23AE5C2D429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DE1AE7B-DD90-49EB-9B6C-29B879C1E68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C7F4659-7B7E-4C7B-9632-0638FE6573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ea6c39-162e-4d13-96a6-9a55e097bde9"/>
    <ds:schemaRef ds:uri="40a6f15f-49ed-47c1-b81c-7f91f9f622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3344</TotalTime>
  <Words>127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Montserrat</vt:lpstr>
      <vt:lpstr>BAT Co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new chapter</dc:title>
  <dc:creator>Ridwan, Keisha</dc:creator>
  <cp:lastModifiedBy>MARIJA SILJKOVIC</cp:lastModifiedBy>
  <cp:revision>470</cp:revision>
  <dcterms:created xsi:type="dcterms:W3CDTF">2020-04-02T07:39:02Z</dcterms:created>
  <dcterms:modified xsi:type="dcterms:W3CDTF">2024-09-25T07:00:25Z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0x01010005435FCB06547445867FDD6E64F6A41F</vt:lpwstr>
  </property>
  <property fmtid="{D5CDD505-2E9C-101B-9397-08002B2CF9AE}" pid="3" name="MSIP_Label_e9fea72e-161c-48c8-8e82-3fc1e9b3162c_Enabled">
    <vt:lpwstr>true</vt:lpwstr>
  </property>
  <property fmtid="{D5CDD505-2E9C-101B-9397-08002B2CF9AE}" pid="4" name="MSIP_Label_e9fea72e-161c-48c8-8e82-3fc1e9b3162c_SetDate">
    <vt:lpwstr>2024-09-23T11:50:39Z</vt:lpwstr>
  </property>
  <property fmtid="{D5CDD505-2E9C-101B-9397-08002B2CF9AE}" pid="5" name="MSIP_Label_e9fea72e-161c-48c8-8e82-3fc1e9b3162c_Method">
    <vt:lpwstr>Standard</vt:lpwstr>
  </property>
  <property fmtid="{D5CDD505-2E9C-101B-9397-08002B2CF9AE}" pid="6" name="MSIP_Label_e9fea72e-161c-48c8-8e82-3fc1e9b3162c_Name">
    <vt:lpwstr>Normal sensitivity label</vt:lpwstr>
  </property>
  <property fmtid="{D5CDD505-2E9C-101B-9397-08002B2CF9AE}" pid="7" name="MSIP_Label_e9fea72e-161c-48c8-8e82-3fc1e9b3162c_SiteId">
    <vt:lpwstr>ff9c7474-421d-4957-8d47-c4b64dec87b5</vt:lpwstr>
  </property>
  <property fmtid="{D5CDD505-2E9C-101B-9397-08002B2CF9AE}" pid="8" name="MSIP_Label_e9fea72e-161c-48c8-8e82-3fc1e9b3162c_ActionId">
    <vt:lpwstr>804de049-5a63-43e6-b24f-638fd46c967f</vt:lpwstr>
  </property>
  <property fmtid="{D5CDD505-2E9C-101B-9397-08002B2CF9AE}" pid="9" name="MSIP_Label_e9fea72e-161c-48c8-8e82-3fc1e9b3162c_ContentBits">
    <vt:lpwstr>0</vt:lpwstr>
  </property>
</Properties>
</file>